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868" r:id="rId3"/>
    <p:sldId id="877" r:id="rId5"/>
    <p:sldId id="869" r:id="rId6"/>
    <p:sldId id="1227" r:id="rId7"/>
    <p:sldId id="1559" r:id="rId8"/>
    <p:sldId id="1560" r:id="rId9"/>
    <p:sldId id="1347" r:id="rId10"/>
    <p:sldId id="1563" r:id="rId11"/>
    <p:sldId id="1567" r:id="rId12"/>
    <p:sldId id="1564" r:id="rId13"/>
    <p:sldId id="1565" r:id="rId14"/>
    <p:sldId id="1566" r:id="rId15"/>
    <p:sldId id="1561" r:id="rId16"/>
    <p:sldId id="1562" r:id="rId17"/>
    <p:sldId id="1541" r:id="rId18"/>
    <p:sldId id="1547" r:id="rId19"/>
    <p:sldId id="1546" r:id="rId20"/>
    <p:sldId id="1553" r:id="rId21"/>
    <p:sldId id="1554" r:id="rId22"/>
    <p:sldId id="1556" r:id="rId23"/>
    <p:sldId id="1557" r:id="rId24"/>
    <p:sldId id="1558" r:id="rId25"/>
    <p:sldId id="878" r:id="rId26"/>
    <p:sldId id="1514" r:id="rId27"/>
    <p:sldId id="1555" r:id="rId28"/>
    <p:sldId id="1507" r:id="rId29"/>
    <p:sldId id="1426" r:id="rId30"/>
    <p:sldId id="1545" r:id="rId31"/>
    <p:sldId id="1355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60"/>
            <p14:sldId id="1347"/>
            <p14:sldId id="1563"/>
            <p14:sldId id="1567"/>
            <p14:sldId id="1564"/>
            <p14:sldId id="1565"/>
            <p14:sldId id="1566"/>
            <p14:sldId id="1561"/>
            <p14:sldId id="1562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2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8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556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把握机会，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陪跑营开售！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4280" y="1717675"/>
            <a:ext cx="4726940" cy="4621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535" y="2157730"/>
            <a:ext cx="4996815" cy="37414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578610"/>
            <a:ext cx="704850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0" y="1578610"/>
            <a:ext cx="866711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540" y="1578610"/>
            <a:ext cx="4582795" cy="4751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30" y="1753870"/>
            <a:ext cx="5244465" cy="45053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1666240"/>
            <a:ext cx="3796030" cy="4643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765" y="1456690"/>
            <a:ext cx="3345180" cy="49510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医药概念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1365" y="1656715"/>
            <a:ext cx="8006080" cy="45510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578610"/>
            <a:ext cx="5089525" cy="4430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465" y="1578610"/>
            <a:ext cx="4786630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140" y="1716405"/>
            <a:ext cx="5290820" cy="4095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260" y="1593215"/>
            <a:ext cx="4974590" cy="48247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735" y="1660525"/>
            <a:ext cx="5276850" cy="42494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0" y="1578610"/>
            <a:ext cx="3870325" cy="4739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535" y="1578610"/>
            <a:ext cx="3626485" cy="47390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664970"/>
            <a:ext cx="8289925" cy="40220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4335" y="1578610"/>
            <a:ext cx="3782695" cy="4514215"/>
          </a:xfrm>
          <a:prstGeom prst="rect">
            <a:avLst/>
          </a:prstGeom>
        </p:spPr>
      </p:pic>
      <p:sp>
        <p:nvSpPr>
          <p:cNvPr id="8" name="文本占位符 5"/>
          <p:cNvSpPr/>
          <p:nvPr/>
        </p:nvSpPr>
        <p:spPr>
          <a:xfrm>
            <a:off x="1736416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相关概念：存储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相关个股；长电科技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太极实业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三孚股份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8860" y="1526540"/>
            <a:ext cx="4765675" cy="4843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905" y="2091690"/>
            <a:ext cx="5195570" cy="41268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884</Words>
  <Application>WPS 演示</Application>
  <PresentationFormat>宽屏</PresentationFormat>
  <Paragraphs>249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1628</cp:revision>
  <dcterms:created xsi:type="dcterms:W3CDTF">2019-06-19T02:08:00Z</dcterms:created>
  <dcterms:modified xsi:type="dcterms:W3CDTF">2026-06-25T00:51:22Z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298AD2D710D34DD392965A10C4737C9E_13</vt:lpwstr>
  </property>
</Properties>
</file>