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868" r:id="rId3"/>
    <p:sldId id="877" r:id="rId5"/>
    <p:sldId id="1363" r:id="rId6"/>
    <p:sldId id="1369" r:id="rId7"/>
    <p:sldId id="1370" r:id="rId8"/>
    <p:sldId id="1371" r:id="rId9"/>
    <p:sldId id="878" r:id="rId10"/>
    <p:sldId id="1366" r:id="rId11"/>
    <p:sldId id="1367" r:id="rId12"/>
    <p:sldId id="1372" r:id="rId13"/>
    <p:sldId id="1368" r:id="rId14"/>
    <p:sldId id="1357" r:id="rId15"/>
    <p:sldId id="1373" r:id="rId16"/>
    <p:sldId id="1364" r:id="rId17"/>
    <p:sldId id="1359" r:id="rId18"/>
    <p:sldId id="1331" r:id="rId19"/>
    <p:sldId id="1332" r:id="rId20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363"/>
            <p14:sldId id="1369"/>
            <p14:sldId id="1370"/>
            <p14:sldId id="1371"/>
          </p14:sldIdLst>
        </p14:section>
        <p14:section name="一线游资" id="{D8B0A2C5-1F55-4F56-9B21-CF550DA541C3}">
          <p14:sldIdLst>
            <p14:sldId id="878"/>
            <p14:sldId id="1366"/>
            <p14:sldId id="1367"/>
            <p14:sldId id="1372"/>
            <p14:sldId id="1368"/>
            <p14:sldId id="1357"/>
            <p14:sldId id="1373"/>
            <p14:sldId id="1364"/>
            <p14:sldId id="1359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7046" userDrawn="1">
          <p15:clr>
            <a:srgbClr val="A4A3A4"/>
          </p15:clr>
        </p15:guide>
        <p15:guide id="4" pos="68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7046"/>
        <p:guide pos="684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38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tags" Target="../tags/tag30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tags" Target="../tags/tag3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image" Target="../media/image25.png"/><Relationship Id="rId3" Type="http://schemas.openxmlformats.org/officeDocument/2006/relationships/tags" Target="../tags/tag35.xml"/><Relationship Id="rId2" Type="http://schemas.openxmlformats.org/officeDocument/2006/relationships/image" Target="../media/image24.png"/><Relationship Id="rId1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4.xml"/><Relationship Id="rId3" Type="http://schemas.openxmlformats.org/officeDocument/2006/relationships/image" Target="../media/image13.png"/><Relationship Id="rId2" Type="http://schemas.openxmlformats.org/officeDocument/2006/relationships/tags" Target="../tags/tag2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1333500" y="58629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北方导航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8" name="文本占位符 5"/>
          <p:cNvSpPr/>
          <p:nvPr>
            <p:custDataLst>
              <p:tags r:id="rId2"/>
            </p:custDataLst>
          </p:nvPr>
        </p:nvSpPr>
        <p:spPr>
          <a:xfrm>
            <a:off x="6403340" y="58635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兴业股份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75" y="1705610"/>
            <a:ext cx="4771390" cy="4157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820" y="1705610"/>
            <a:ext cx="5117465" cy="41567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上塘路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9230" y="59264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海泰科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980" y="1578610"/>
            <a:ext cx="6090920" cy="43224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思明南路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796665" y="57696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银座股份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1578610"/>
            <a:ext cx="6340475" cy="40970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消闲派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796665" y="58883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湖南天雁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225" y="1578610"/>
            <a:ext cx="6280150" cy="43097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鑫多多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409950" y="58134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大东南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345" y="1578610"/>
            <a:ext cx="5709920" cy="41573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中山北路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590290" y="58337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北方导航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945" y="1578610"/>
            <a:ext cx="6426200" cy="41128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作手新一</a:t>
            </a:r>
            <a:r>
              <a:rPr lang="en-US" altLang="zh-CN" dirty="0"/>
              <a:t> </a:t>
            </a:r>
            <a:r>
              <a:rPr dirty="0"/>
              <a:t>陈小群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9230" y="59080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国盛金控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235" y="1648460"/>
            <a:ext cx="6471920" cy="42595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9230" y="59080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万里马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615" y="1614805"/>
            <a:ext cx="6144260" cy="42938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交易猿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9230" y="59080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海南华铁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580" y="1578610"/>
            <a:ext cx="6224905" cy="4323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北京光华路</a:t>
            </a:r>
            <a:r>
              <a:rPr lang="en-US" altLang="zh-CN" dirty="0"/>
              <a:t>  </a:t>
            </a:r>
            <a:r>
              <a:rPr dirty="0"/>
              <a:t>陈小群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9230" y="59080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诺德股份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890" y="1671320"/>
            <a:ext cx="6384290" cy="42310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</a:t>
            </a:r>
            <a:r>
              <a:rPr dirty="0"/>
              <a:t>天童南路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1673225" y="59264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好上好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05" y="1578610"/>
            <a:ext cx="5064125" cy="43478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430" y="1578610"/>
            <a:ext cx="5024120" cy="4348480"/>
          </a:xfrm>
          <a:prstGeom prst="rect">
            <a:avLst/>
          </a:prstGeom>
        </p:spPr>
      </p:pic>
      <p:sp>
        <p:nvSpPr>
          <p:cNvPr id="7" name="文本占位符 5"/>
          <p:cNvSpPr/>
          <p:nvPr>
            <p:custDataLst>
              <p:tags r:id="rId4"/>
            </p:custDataLst>
          </p:nvPr>
        </p:nvSpPr>
        <p:spPr>
          <a:xfrm>
            <a:off x="6183630" y="59270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京北方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6485" y="1661160"/>
            <a:ext cx="4999355" cy="4119245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1333500" y="58629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建设工业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130" y="1661160"/>
            <a:ext cx="4747260" cy="4119880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4"/>
            </p:custDataLst>
          </p:nvPr>
        </p:nvSpPr>
        <p:spPr>
          <a:xfrm>
            <a:off x="6403340" y="58635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信安世纪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80.7,&quot;left&quot;:69.75,&quot;top&quot;:124.3,&quot;width&quot;:815.65}"/>
</p:tagLst>
</file>

<file path=ppt/tags/tag18.xml><?xml version="1.0" encoding="utf-8"?>
<p:tagLst xmlns:p="http://schemas.openxmlformats.org/presentationml/2006/main">
  <p:tag name="KSO_WM_DIAGRAM_VIRTUALLY_FRAME" val="{&quot;height&quot;:380.7,&quot;left&quot;:69.75,&quot;top&quot;:124.3,&quot;width&quot;:815.65}"/>
</p:tagLst>
</file>

<file path=ppt/tags/tag19.xml><?xml version="1.0" encoding="utf-8"?>
<p:tagLst xmlns:p="http://schemas.openxmlformats.org/presentationml/2006/main">
  <p:tag name="KSO_WM_DIAGRAM_VIRTUALLY_FRAME" val="{&quot;height&quot;:380.7,&quot;left&quot;:69.75,&quot;top&quot;:124.3,&quot;width&quot;:815.6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80.7,&quot;left&quot;:69.75,&quot;top&quot;:124.3,&quot;width&quot;:815.65}"/>
</p:tagLst>
</file>

<file path=ppt/tags/tag21.xml><?xml version="1.0" encoding="utf-8"?>
<p:tagLst xmlns:p="http://schemas.openxmlformats.org/presentationml/2006/main">
  <p:tag name="KSO_WM_DIAGRAM_VIRTUALLY_FRAME" val="{&quot;height&quot;:379.25,&quot;left&quot;:69.75,&quot;top&quot;:124.3,&quot;width&quot;:815.65}"/>
</p:tagLst>
</file>

<file path=ppt/tags/tag22.xml><?xml version="1.0" encoding="utf-8"?>
<p:tagLst xmlns:p="http://schemas.openxmlformats.org/presentationml/2006/main">
  <p:tag name="KSO_WM_DIAGRAM_VIRTUALLY_FRAME" val="{&quot;height&quot;:379.25,&quot;left&quot;:69.75,&quot;top&quot;:124.3,&quot;width&quot;:815.65}"/>
</p:tagLst>
</file>

<file path=ppt/tags/tag23.xml><?xml version="1.0" encoding="utf-8"?>
<p:tagLst xmlns:p="http://schemas.openxmlformats.org/presentationml/2006/main">
  <p:tag name="KSO_WM_DIAGRAM_VIRTUALLY_FRAME" val="{&quot;height&quot;:379.25,&quot;left&quot;:69.75,&quot;top&quot;:124.3,&quot;width&quot;:815.65}"/>
</p:tagLst>
</file>

<file path=ppt/tags/tag24.xml><?xml version="1.0" encoding="utf-8"?>
<p:tagLst xmlns:p="http://schemas.openxmlformats.org/presentationml/2006/main">
  <p:tag name="KSO_WM_DIAGRAM_VIRTUALLY_FRAME" val="{&quot;height&quot;:379.25,&quot;left&quot;:69.75,&quot;top&quot;:124.3,&quot;width&quot;:815.65}"/>
</p:tagLst>
</file>

<file path=ppt/tags/tag25.xml><?xml version="1.0" encoding="utf-8"?>
<p:tagLst xmlns:p="http://schemas.openxmlformats.org/presentationml/2006/main">
  <p:tag name="KSO_WM_DIAGRAM_VIRTUALLY_FRAME" val="{&quot;height&quot;:380.25,&quot;left&quot;:69.75,&quot;top&quot;:124.3,&quot;width&quot;:815.65}"/>
</p:tagLst>
</file>

<file path=ppt/tags/tag26.xml><?xml version="1.0" encoding="utf-8"?>
<p:tagLst xmlns:p="http://schemas.openxmlformats.org/presentationml/2006/main">
  <p:tag name="KSO_WM_DIAGRAM_VIRTUALLY_FRAME" val="{&quot;height&quot;:380.25,&quot;left&quot;:69.75,&quot;top&quot;:124.3,&quot;width&quot;:815.65}"/>
</p:tagLst>
</file>

<file path=ppt/tags/tag27.xml><?xml version="1.0" encoding="utf-8"?>
<p:tagLst xmlns:p="http://schemas.openxmlformats.org/presentationml/2006/main">
  <p:tag name="KSO_WM_DIAGRAM_VIRTUALLY_FRAME" val="{&quot;height&quot;:379.25,&quot;left&quot;:69.75,&quot;top&quot;:124.3,&quot;width&quot;:815.65}"/>
</p:tagLst>
</file>

<file path=ppt/tags/tag28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29.xml><?xml version="1.0" encoding="utf-8"?>
<p:tagLst xmlns:p="http://schemas.openxmlformats.org/presentationml/2006/main">
  <p:tag name="KSO_WM_DIAGRAM_VIRTUALLY_FRAME" val="{&quot;height&quot;:379.25,&quot;left&quot;:69.75,&quot;top&quot;:124.3,&quot;width&quot;:809.3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79.25,&quot;left&quot;:69.75,&quot;top&quot;:124.3,&quot;width&quot;:815.65}"/>
</p:tagLst>
</file>

<file path=ppt/tags/tag31.xml><?xml version="1.0" encoding="utf-8"?>
<p:tagLst xmlns:p="http://schemas.openxmlformats.org/presentationml/2006/main">
  <p:tag name="KSO_WM_DIAGRAM_VIRTUALLY_FRAME" val="{&quot;height&quot;:379.25,&quot;left&quot;:69.05,&quot;top&quot;:124.3,&quot;width&quot;:810.05}"/>
</p:tagLst>
</file>

<file path=ppt/tags/tag32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3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WPS 演示</Application>
  <PresentationFormat>宽屏</PresentationFormat>
  <Paragraphs>86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9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1365</cp:revision>
  <dcterms:created xsi:type="dcterms:W3CDTF">2019-06-19T02:08:00Z</dcterms:created>
  <dcterms:modified xsi:type="dcterms:W3CDTF">2025-06-26T09:05:25Z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ECBAE281F53C464690EEE9298BF92654_13</vt:lpwstr>
  </property>
</Properties>
</file>