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77"/>
  </p:handoutMasterIdLst>
  <p:sldIdLst>
    <p:sldId id="868" r:id="rId3"/>
    <p:sldId id="877" r:id="rId5"/>
    <p:sldId id="869" r:id="rId6"/>
    <p:sldId id="1227" r:id="rId7"/>
    <p:sldId id="1231" r:id="rId8"/>
    <p:sldId id="1225" r:id="rId9"/>
    <p:sldId id="878" r:id="rId10"/>
    <p:sldId id="1290" r:id="rId11"/>
    <p:sldId id="1309" r:id="rId12"/>
    <p:sldId id="1310" r:id="rId13"/>
    <p:sldId id="1308" r:id="rId14"/>
    <p:sldId id="1307" r:id="rId15"/>
    <p:sldId id="1304" r:id="rId16"/>
    <p:sldId id="1303" r:id="rId17"/>
    <p:sldId id="1302" r:id="rId18"/>
    <p:sldId id="1301" r:id="rId19"/>
    <p:sldId id="1300" r:id="rId20"/>
    <p:sldId id="1298" r:id="rId21"/>
    <p:sldId id="1297" r:id="rId22"/>
    <p:sldId id="1296" r:id="rId23"/>
    <p:sldId id="1295" r:id="rId24"/>
    <p:sldId id="1293" r:id="rId25"/>
    <p:sldId id="1291" r:id="rId26"/>
    <p:sldId id="1289" r:id="rId27"/>
    <p:sldId id="1287" r:id="rId28"/>
    <p:sldId id="1286" r:id="rId29"/>
    <p:sldId id="1285" r:id="rId30"/>
    <p:sldId id="1284" r:id="rId31"/>
    <p:sldId id="1281" r:id="rId32"/>
    <p:sldId id="1277" r:id="rId33"/>
    <p:sldId id="1280" r:id="rId34"/>
    <p:sldId id="1278" r:id="rId35"/>
    <p:sldId id="1275" r:id="rId36"/>
    <p:sldId id="1272" r:id="rId37"/>
    <p:sldId id="1270" r:id="rId38"/>
    <p:sldId id="1269" r:id="rId39"/>
    <p:sldId id="1268" r:id="rId40"/>
    <p:sldId id="1266" r:id="rId41"/>
    <p:sldId id="1265" r:id="rId42"/>
    <p:sldId id="1264" r:id="rId43"/>
    <p:sldId id="1262" r:id="rId44"/>
    <p:sldId id="1261" r:id="rId45"/>
    <p:sldId id="1260" r:id="rId46"/>
    <p:sldId id="1258" r:id="rId47"/>
    <p:sldId id="1256" r:id="rId48"/>
    <p:sldId id="1252" r:id="rId49"/>
    <p:sldId id="1249" r:id="rId50"/>
    <p:sldId id="1254" r:id="rId51"/>
    <p:sldId id="1253" r:id="rId52"/>
    <p:sldId id="1251" r:id="rId53"/>
    <p:sldId id="1250" r:id="rId54"/>
    <p:sldId id="1236" r:id="rId55"/>
    <p:sldId id="1247" r:id="rId56"/>
    <p:sldId id="1248" r:id="rId57"/>
    <p:sldId id="1246" r:id="rId58"/>
    <p:sldId id="1244" r:id="rId59"/>
    <p:sldId id="1245" r:id="rId60"/>
    <p:sldId id="1243" r:id="rId61"/>
    <p:sldId id="1240" r:id="rId62"/>
    <p:sldId id="1239" r:id="rId63"/>
    <p:sldId id="1233" r:id="rId64"/>
    <p:sldId id="1131" r:id="rId65"/>
    <p:sldId id="1237" r:id="rId66"/>
    <p:sldId id="1191" r:id="rId67"/>
    <p:sldId id="1234" r:id="rId68"/>
    <p:sldId id="1235" r:id="rId69"/>
    <p:sldId id="1184" r:id="rId70"/>
    <p:sldId id="1238" r:id="rId71"/>
    <p:sldId id="1273" r:id="rId72"/>
    <p:sldId id="1292" r:id="rId73"/>
    <p:sldId id="1305" r:id="rId74"/>
    <p:sldId id="1217" r:id="rId75"/>
    <p:sldId id="1190" r:id="rId76"/>
  </p:sldIdLst>
  <p:sldSz cx="12192000" cy="6858000"/>
  <p:notesSz cx="6858000" cy="9144000"/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231"/>
            <p14:sldId id="1225"/>
          </p14:sldIdLst>
        </p14:section>
        <p14:section name="市场节奏" id="{D8B0A2C5-1F55-4F56-9B21-CF550DA541C3}">
          <p14:sldIdLst>
            <p14:sldId id="878"/>
            <p14:sldId id="1290"/>
            <p14:sldId id="1309"/>
            <p14:sldId id="1310"/>
            <p14:sldId id="1308"/>
            <p14:sldId id="1307"/>
            <p14:sldId id="1304"/>
            <p14:sldId id="1303"/>
            <p14:sldId id="1302"/>
            <p14:sldId id="1301"/>
            <p14:sldId id="1300"/>
            <p14:sldId id="1298"/>
            <p14:sldId id="1297"/>
            <p14:sldId id="1296"/>
            <p14:sldId id="1295"/>
            <p14:sldId id="1293"/>
            <p14:sldId id="1291"/>
            <p14:sldId id="1289"/>
            <p14:sldId id="1287"/>
            <p14:sldId id="1286"/>
            <p14:sldId id="1285"/>
            <p14:sldId id="1284"/>
            <p14:sldId id="1281"/>
            <p14:sldId id="1277"/>
            <p14:sldId id="1280"/>
            <p14:sldId id="1278"/>
            <p14:sldId id="1275"/>
            <p14:sldId id="1272"/>
            <p14:sldId id="1270"/>
            <p14:sldId id="1269"/>
            <p14:sldId id="1268"/>
            <p14:sldId id="1266"/>
            <p14:sldId id="1265"/>
            <p14:sldId id="1264"/>
            <p14:sldId id="1262"/>
            <p14:sldId id="1261"/>
            <p14:sldId id="1260"/>
            <p14:sldId id="1258"/>
            <p14:sldId id="1256"/>
            <p14:sldId id="1252"/>
            <p14:sldId id="1249"/>
            <p14:sldId id="1254"/>
            <p14:sldId id="1253"/>
            <p14:sldId id="1251"/>
            <p14:sldId id="1250"/>
            <p14:sldId id="1236"/>
            <p14:sldId id="1247"/>
            <p14:sldId id="1248"/>
            <p14:sldId id="1246"/>
            <p14:sldId id="1244"/>
            <p14:sldId id="1245"/>
            <p14:sldId id="1243"/>
            <p14:sldId id="1240"/>
            <p14:sldId id="1239"/>
            <p14:sldId id="1233"/>
            <p14:sldId id="1131"/>
            <p14:sldId id="1237"/>
            <p14:sldId id="1191"/>
            <p14:sldId id="1234"/>
            <p14:sldId id="1235"/>
            <p14:sldId id="1184"/>
            <p14:sldId id="1238"/>
            <p14:sldId id="1273"/>
            <p14:sldId id="1292"/>
            <p14:sldId id="1305"/>
            <p14:sldId id="121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2" Type="http://schemas.openxmlformats.org/officeDocument/2006/relationships/tags" Target="tags/tag21.xml"/><Relationship Id="rId81" Type="http://schemas.openxmlformats.org/officeDocument/2006/relationships/commentAuthors" Target="commentAuthors.xml"/><Relationship Id="rId80" Type="http://schemas.openxmlformats.org/officeDocument/2006/relationships/tableStyles" Target="tableStyles.xml"/><Relationship Id="rId8" Type="http://schemas.openxmlformats.org/officeDocument/2006/relationships/slide" Target="slides/slide5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handoutMaster" Target="handoutMasters/handoutMaster1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6.png"/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2.png"/><Relationship Id="rId1" Type="http://schemas.openxmlformats.org/officeDocument/2006/relationships/image" Target="../media/image1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4.png"/><Relationship Id="rId1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6.png"/><Relationship Id="rId1" Type="http://schemas.openxmlformats.org/officeDocument/2006/relationships/image" Target="../media/image1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1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image" Target="../media/image182.pn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185.png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指数搭台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题材唱戏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95730"/>
            <a:ext cx="2502535" cy="493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5" y="1580515"/>
            <a:ext cx="7619365" cy="444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495" y="4448175"/>
            <a:ext cx="4403725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105" y="1368425"/>
            <a:ext cx="2569845" cy="4947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590" y="1578610"/>
            <a:ext cx="7674610" cy="4456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4099560"/>
            <a:ext cx="4512310" cy="17405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615" y="1342390"/>
            <a:ext cx="2438400" cy="5047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30" y="1578610"/>
            <a:ext cx="7875270" cy="44691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099435"/>
            <a:ext cx="5131435" cy="18345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335405"/>
            <a:ext cx="2496185" cy="50780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0923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4406265"/>
            <a:ext cx="449072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370330"/>
            <a:ext cx="2447925" cy="4971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090" y="1578610"/>
            <a:ext cx="7705725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45" y="4464685"/>
            <a:ext cx="3945890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442085"/>
            <a:ext cx="2439670" cy="490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10" y="1578610"/>
            <a:ext cx="778954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0" y="3429000"/>
            <a:ext cx="4192270" cy="15665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865" y="1352550"/>
            <a:ext cx="2490470" cy="49377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015" y="1578610"/>
            <a:ext cx="7889240" cy="4329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330" y="3729355"/>
            <a:ext cx="4933950" cy="1732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391285"/>
            <a:ext cx="2369820" cy="4811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220" y="1578610"/>
            <a:ext cx="7895590" cy="4344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3517265"/>
            <a:ext cx="6122670" cy="2222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333500"/>
            <a:ext cx="2697480" cy="4986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646555"/>
            <a:ext cx="7329170" cy="42760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470" y="2506980"/>
            <a:ext cx="4418330" cy="16116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155" y="1423035"/>
            <a:ext cx="2594610" cy="5007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45" y="1628775"/>
            <a:ext cx="7685405" cy="4361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420" y="4779010"/>
            <a:ext cx="3946525" cy="1482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400810"/>
            <a:ext cx="2425065" cy="4949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45" y="1642745"/>
            <a:ext cx="7690485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215" y="3776345"/>
            <a:ext cx="5154930" cy="19958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6.10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28750"/>
            <a:ext cx="2419350" cy="4898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665" y="1645920"/>
            <a:ext cx="7642225" cy="4335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25" y="4251960"/>
            <a:ext cx="4545965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3450" y="1395730"/>
            <a:ext cx="2516505" cy="5003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870" y="1578610"/>
            <a:ext cx="7792720" cy="4363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45" y="2851785"/>
            <a:ext cx="484568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6045"/>
            <a:ext cx="2456180" cy="4981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1578610"/>
            <a:ext cx="7891780" cy="4319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605" y="4297680"/>
            <a:ext cx="4364990" cy="15087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275" y="1413510"/>
            <a:ext cx="2353945" cy="4780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578610"/>
            <a:ext cx="7764780" cy="4344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3402965"/>
            <a:ext cx="597979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457960"/>
            <a:ext cx="2413635" cy="4871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0" y="1578610"/>
            <a:ext cx="7700645" cy="4343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3274695"/>
            <a:ext cx="5869305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5.30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439545"/>
            <a:ext cx="2672715" cy="4930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670" y="1626870"/>
            <a:ext cx="7667625" cy="4247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920" y="3345815"/>
            <a:ext cx="5020310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590" y="1471295"/>
            <a:ext cx="2461895" cy="4803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05" y="1661160"/>
            <a:ext cx="7740650" cy="432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50" y="3429000"/>
            <a:ext cx="6341745" cy="2418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030" y="1393190"/>
            <a:ext cx="2352040" cy="4844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70" y="1578610"/>
            <a:ext cx="788416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20" y="2199005"/>
            <a:ext cx="5402580" cy="20821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满仓，指数强势上升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579245"/>
            <a:ext cx="4739005" cy="4333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1586230"/>
            <a:ext cx="4985385" cy="43116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428750"/>
            <a:ext cx="2531110" cy="481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10" y="1795145"/>
            <a:ext cx="7475855" cy="4127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2451735"/>
            <a:ext cx="4756785" cy="19602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379220"/>
            <a:ext cx="2454275" cy="4834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654175"/>
            <a:ext cx="7618730" cy="4192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65" y="2458085"/>
            <a:ext cx="431546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5.26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403985"/>
            <a:ext cx="2572385" cy="4938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1656715"/>
            <a:ext cx="6403340" cy="4265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40" y="4076065"/>
            <a:ext cx="5545455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5.21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57630"/>
            <a:ext cx="2543175" cy="5041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1578610"/>
            <a:ext cx="7569200" cy="43440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65" y="2717165"/>
            <a:ext cx="4777740" cy="15252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5.20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410970"/>
            <a:ext cx="2415540" cy="4847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620" y="1578610"/>
            <a:ext cx="790575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00" y="2355850"/>
            <a:ext cx="4469765" cy="175450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1369695"/>
            <a:ext cx="2597785" cy="4984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5" y="1642110"/>
            <a:ext cx="7388860" cy="4239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50" y="3161030"/>
            <a:ext cx="4391660" cy="1587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050" y="1393190"/>
            <a:ext cx="2390775" cy="4901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1602740"/>
            <a:ext cx="7611110" cy="4296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60" y="2755900"/>
            <a:ext cx="4428490" cy="16484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1370965"/>
            <a:ext cx="249555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831455" cy="4343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570" y="3869690"/>
            <a:ext cx="5699125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810" y="1398905"/>
            <a:ext cx="2513330" cy="49301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10" y="1646555"/>
            <a:ext cx="7389495" cy="42767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85" y="3836035"/>
            <a:ext cx="491744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870" y="1384935"/>
            <a:ext cx="2431415" cy="493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578610"/>
            <a:ext cx="6954520" cy="4387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3967480"/>
            <a:ext cx="5232400" cy="19551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588770"/>
            <a:ext cx="8119745" cy="435292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6785" y="1341755"/>
            <a:ext cx="2468880" cy="4968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455" y="1578610"/>
            <a:ext cx="759269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90" y="3908425"/>
            <a:ext cx="5463540" cy="195389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5.14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4255" y="1350645"/>
            <a:ext cx="2628900" cy="5015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595" y="1640205"/>
            <a:ext cx="7463155" cy="4221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45" y="4060190"/>
            <a:ext cx="4562475" cy="18624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5.13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92555"/>
            <a:ext cx="2527300" cy="49904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650365"/>
            <a:ext cx="7414895" cy="42405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55" y="3582035"/>
            <a:ext cx="591756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1578610"/>
            <a:ext cx="2417445" cy="4799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45" y="1709420"/>
            <a:ext cx="5714365" cy="4181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290" y="4194810"/>
            <a:ext cx="6657975" cy="17735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2915" y="1603375"/>
            <a:ext cx="5429885" cy="428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05" y="3865245"/>
            <a:ext cx="4923790" cy="200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918210"/>
            <a:ext cx="2741930" cy="550100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918210"/>
            <a:ext cx="3176270" cy="543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662430"/>
            <a:ext cx="5109845" cy="42500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805" y="4095115"/>
            <a:ext cx="5347970" cy="172974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82465" y="1755140"/>
            <a:ext cx="5319395" cy="3823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0" y="1578610"/>
            <a:ext cx="221234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495425"/>
            <a:ext cx="2296795" cy="4881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05" y="1607185"/>
            <a:ext cx="700849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5.7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1570" y="1578610"/>
            <a:ext cx="2259330" cy="4653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20" y="1687830"/>
            <a:ext cx="5607050" cy="409321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1438275"/>
            <a:ext cx="2301240" cy="488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28470"/>
            <a:ext cx="5534660" cy="4012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85" y="3429000"/>
            <a:ext cx="538226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635" y="1640840"/>
            <a:ext cx="4975860" cy="4248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55" y="1764665"/>
            <a:ext cx="5393055" cy="41243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5.6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710" y="1578610"/>
            <a:ext cx="2237740" cy="4655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668145"/>
            <a:ext cx="5360670" cy="4223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733040"/>
            <a:ext cx="5340350" cy="234759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578610"/>
            <a:ext cx="2301240" cy="4798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570" y="1634490"/>
            <a:ext cx="7614285" cy="4256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945" y="3905885"/>
            <a:ext cx="4620895" cy="18472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4.29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8845" y="1374140"/>
            <a:ext cx="2444750" cy="4935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45920"/>
            <a:ext cx="5756275" cy="41776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780" y="4178300"/>
            <a:ext cx="4574540" cy="179959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2449195" cy="4658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624965"/>
            <a:ext cx="7353935" cy="4220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300" y="3942715"/>
            <a:ext cx="47339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4.28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578610"/>
            <a:ext cx="2316480" cy="479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7827010" cy="4234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10" y="3564255"/>
            <a:ext cx="4524375" cy="20732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365250"/>
            <a:ext cx="2530475" cy="4920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990" y="1913255"/>
            <a:ext cx="4404360" cy="38239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40" y="1913255"/>
            <a:ext cx="4460240" cy="38233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70" y="3686175"/>
            <a:ext cx="4269105" cy="157162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502410"/>
            <a:ext cx="2607945" cy="4835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25" y="1578610"/>
            <a:ext cx="7779385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30" y="2733675"/>
            <a:ext cx="5055870" cy="177863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4.25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830" y="1578610"/>
            <a:ext cx="2295525" cy="4765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53540"/>
            <a:ext cx="6714490" cy="4162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10" y="3429000"/>
            <a:ext cx="353568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578610"/>
            <a:ext cx="2514600" cy="4312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819910"/>
            <a:ext cx="3863975" cy="4070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5" y="1819910"/>
            <a:ext cx="3827145" cy="40709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8908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 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7781925" cy="2905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05" y="1578610"/>
            <a:ext cx="2728595" cy="4575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0" y="2708275"/>
            <a:ext cx="4318635" cy="31826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4510" y="1578610"/>
            <a:ext cx="3317875" cy="469773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88841" y="59226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相关题材：大金融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9800" y="1737995"/>
            <a:ext cx="4880610" cy="402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90" y="1636395"/>
            <a:ext cx="4204335" cy="417703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140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4.22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515" y="1665605"/>
            <a:ext cx="2957195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270" y="1685290"/>
            <a:ext cx="4431030" cy="40227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58724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820" y="1578610"/>
            <a:ext cx="2316480" cy="4562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578610"/>
            <a:ext cx="5893435" cy="424307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320616" y="594038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4.23</a:t>
            </a:r>
            <a:r>
              <a:rPr b="1">
                <a:solidFill>
                  <a:srgbClr val="FF0000"/>
                </a:solidFill>
              </a:rPr>
              <a:t>案例回顾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8415" y="1673225"/>
            <a:ext cx="3084830" cy="4613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10" y="1801495"/>
            <a:ext cx="6021705" cy="397383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竞价涨停战法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150" y="1979930"/>
            <a:ext cx="3934460" cy="3629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195" y="1911985"/>
            <a:ext cx="6502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16781" y="6010234"/>
            <a:ext cx="7820008" cy="544401"/>
          </a:xfrm>
        </p:spPr>
        <p:txBody>
          <a:bodyPr/>
          <a:p>
            <a:r>
              <a:rPr b="1">
                <a:solidFill>
                  <a:srgbClr val="FF0000"/>
                </a:solidFill>
              </a:rPr>
              <a:t>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1605915"/>
            <a:ext cx="7782560" cy="437769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996" y="601023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选股仓位控制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1637665"/>
            <a:ext cx="7667625" cy="431355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成飞集成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飞亚达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皖通科技：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苏州龙杰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凤凰航运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中远海发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王子新材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宁波远洋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吉华集团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焦作万方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+2.5%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利扬芯片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符合模式的个股：浙江建投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8395" y="45288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3550" y="1578610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5.22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无符合模式的个股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中科信息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5.27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融发核电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联化科技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海利尔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锦鸿集团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雄帝科技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绿能慧充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乐普医疗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中衡设计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4875" y="444246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信达证券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粤传媒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美晨科技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辉隆股份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通源石油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中曼石油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宏辉果蔬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东山精密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诺德股份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中京电子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-2.5%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川润股份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6.23 </a:t>
            </a:r>
            <a:r>
              <a:rPr 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中工国际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6.25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符合模式的个股：新力金融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泰凌微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湘财股份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985" y="3114675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497330"/>
            <a:ext cx="2476500" cy="4754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701165"/>
            <a:ext cx="7763510" cy="4289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3254375"/>
            <a:ext cx="4744720" cy="17106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2260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6.25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45565"/>
            <a:ext cx="2522220" cy="5001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485" y="1682115"/>
            <a:ext cx="7642225" cy="4240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810" y="4100195"/>
            <a:ext cx="4787900" cy="18224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2372</Words>
  <Application>WPS 演示</Application>
  <PresentationFormat>宽屏</PresentationFormat>
  <Paragraphs>389</Paragraphs>
  <Slides>73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9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1408</cp:revision>
  <dcterms:created xsi:type="dcterms:W3CDTF">2019-06-19T02:08:00Z</dcterms:created>
  <dcterms:modified xsi:type="dcterms:W3CDTF">2025-06-26T00:48:52Z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E6A4523E91874E4A82DF58C8E10B9FB7_13</vt:lpwstr>
  </property>
</Properties>
</file>