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4"/>
  </p:handoutMasterIdLst>
  <p:sldIdLst>
    <p:sldId id="868" r:id="rId3"/>
    <p:sldId id="877" r:id="rId5"/>
    <p:sldId id="869" r:id="rId6"/>
    <p:sldId id="1227" r:id="rId7"/>
    <p:sldId id="1559" r:id="rId8"/>
    <p:sldId id="1560" r:id="rId9"/>
    <p:sldId id="1347" r:id="rId10"/>
    <p:sldId id="1563" r:id="rId11"/>
    <p:sldId id="1567" r:id="rId12"/>
    <p:sldId id="1564" r:id="rId13"/>
    <p:sldId id="1565" r:id="rId14"/>
    <p:sldId id="1566" r:id="rId15"/>
    <p:sldId id="1568" r:id="rId16"/>
    <p:sldId id="1561" r:id="rId17"/>
    <p:sldId id="1562" r:id="rId18"/>
    <p:sldId id="1541" r:id="rId19"/>
    <p:sldId id="1547" r:id="rId20"/>
    <p:sldId id="1546" r:id="rId21"/>
    <p:sldId id="1553" r:id="rId22"/>
    <p:sldId id="1554" r:id="rId23"/>
    <p:sldId id="1556" r:id="rId24"/>
    <p:sldId id="1557" r:id="rId25"/>
    <p:sldId id="1558" r:id="rId26"/>
    <p:sldId id="878" r:id="rId27"/>
    <p:sldId id="1514" r:id="rId28"/>
    <p:sldId id="1555" r:id="rId29"/>
    <p:sldId id="1507" r:id="rId30"/>
    <p:sldId id="1426" r:id="rId31"/>
    <p:sldId id="1545" r:id="rId32"/>
    <p:sldId id="1355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559"/>
            <p14:sldId id="1560"/>
            <p14:sldId id="1347"/>
            <p14:sldId id="1563"/>
            <p14:sldId id="1567"/>
            <p14:sldId id="1564"/>
            <p14:sldId id="1565"/>
            <p14:sldId id="1566"/>
            <p14:sldId id="1568"/>
            <p14:sldId id="1561"/>
            <p14:sldId id="1562"/>
            <p14:sldId id="1541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28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57.png"/><Relationship Id="rId1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1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9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556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强者恒强，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科技为先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15" y="1578610"/>
            <a:ext cx="5039360" cy="4693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05" y="2270760"/>
            <a:ext cx="5010150" cy="37026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7600" y="1578610"/>
            <a:ext cx="7048500" cy="47904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900" y="1578610"/>
            <a:ext cx="8667115" cy="48564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635760"/>
            <a:ext cx="9999980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8540" y="1578610"/>
            <a:ext cx="4582795" cy="4751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530" y="1753870"/>
            <a:ext cx="5244465" cy="45053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6765" y="1666240"/>
            <a:ext cx="3796030" cy="4643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765" y="1456690"/>
            <a:ext cx="3345180" cy="49510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医药概念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1365" y="1656715"/>
            <a:ext cx="8006080" cy="45510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3565" y="1578610"/>
            <a:ext cx="8485505" cy="47574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6940" y="1578610"/>
            <a:ext cx="7818120" cy="46780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020" y="1578610"/>
            <a:ext cx="4925695" cy="44335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78610"/>
            <a:ext cx="4904105" cy="442214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550" y="1707515"/>
            <a:ext cx="5250815" cy="4114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835" y="1578610"/>
            <a:ext cx="4774565" cy="465010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6145" y="1602105"/>
            <a:ext cx="5299075" cy="43484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6540" y="1578610"/>
            <a:ext cx="4047490" cy="47586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395" y="1578610"/>
            <a:ext cx="4215765" cy="47586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6115" y="1578610"/>
            <a:ext cx="8428990" cy="43522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8135" y="1578610"/>
            <a:ext cx="3618230" cy="4834255"/>
          </a:xfrm>
          <a:prstGeom prst="rect">
            <a:avLst/>
          </a:prstGeom>
        </p:spPr>
      </p:pic>
      <p:sp>
        <p:nvSpPr>
          <p:cNvPr id="8" name="文本占位符 5"/>
          <p:cNvSpPr/>
          <p:nvPr/>
        </p:nvSpPr>
        <p:spPr>
          <a:xfrm>
            <a:off x="1736416" y="55485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相关概念：智能电网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相关个股；京东方</a:t>
            </a:r>
            <a:r>
              <a:rPr lang="en-US" altLang="zh-CN" b="1">
                <a:solidFill>
                  <a:srgbClr val="FF0000"/>
                </a:solidFill>
              </a:rPr>
              <a:t>A  </a:t>
            </a:r>
            <a:r>
              <a:rPr b="1">
                <a:solidFill>
                  <a:srgbClr val="FF0000"/>
                </a:solidFill>
              </a:rPr>
              <a:t>旭光电子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中天科技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8590" y="1578610"/>
            <a:ext cx="4368165" cy="4709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295" y="2015490"/>
            <a:ext cx="5482590" cy="40100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886</Words>
  <Application>WPS 演示</Application>
  <PresentationFormat>宽屏</PresentationFormat>
  <Paragraphs>251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1629</cp:revision>
  <dcterms:created xsi:type="dcterms:W3CDTF">2019-06-19T02:08:00Z</dcterms:created>
  <dcterms:modified xsi:type="dcterms:W3CDTF">2026-06-26T00:55:31Z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81C19958848B4A3BB8AD6012375BE7BB_13</vt:lpwstr>
  </property>
</Properties>
</file>