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1586" r:id="rId5"/>
    <p:sldId id="1569" r:id="rId6"/>
    <p:sldId id="1581" r:id="rId7"/>
    <p:sldId id="1585" r:id="rId8"/>
    <p:sldId id="1588" r:id="rId9"/>
    <p:sldId id="1589" r:id="rId10"/>
    <p:sldId id="1590" r:id="rId11"/>
    <p:sldId id="1331" r:id="rId12"/>
    <p:sldId id="133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/>
        </p14:section>
        <p14:section name="一线游资" id="{D8B0A2C5-1F55-4F56-9B21-CF550DA541C3}">
          <p14:sldIdLst>
            <p14:sldId id="1586"/>
            <p14:sldId id="1569"/>
            <p14:sldId id="1581"/>
            <p14:sldId id="1585"/>
            <p14:sldId id="1588"/>
            <p14:sldId id="1589"/>
            <p14:sldId id="159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7.png"/><Relationship Id="rId3" Type="http://schemas.openxmlformats.org/officeDocument/2006/relationships/tags" Target="../tags/tag27.xml"/><Relationship Id="rId2" Type="http://schemas.openxmlformats.org/officeDocument/2006/relationships/image" Target="../media/image16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成都系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735" y="1656080"/>
            <a:ext cx="7937500" cy="4618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上塘路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9455" y="1578610"/>
            <a:ext cx="5888355" cy="46653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</a:t>
            </a:r>
            <a:r>
              <a:rPr dirty="0"/>
              <a:t>思明南路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3630" y="1578610"/>
            <a:ext cx="7010400" cy="4574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中山东路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3630" y="1639570"/>
            <a:ext cx="7514590" cy="4574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中山东路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215" y="1656715"/>
            <a:ext cx="756285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中山东路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6935" y="1639570"/>
            <a:ext cx="7573010" cy="45650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深南东路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4590" y="1578610"/>
            <a:ext cx="7503160" cy="4585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WPS 演示</Application>
  <PresentationFormat>宽屏</PresentationFormat>
  <Paragraphs>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KSOFDDF4E7ED</vt:lpstr>
      <vt:lpstr>Segoe Print</vt:lpstr>
      <vt:lpstr>Arial Unicode MS</vt:lpstr>
      <vt:lpstr>等线</vt:lpstr>
      <vt:lpstr>KSOF954951BB</vt:lpstr>
      <vt:lpstr>KSOFD723FC5D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1454</cp:revision>
  <dcterms:created xsi:type="dcterms:W3CDTF">2019-06-19T02:08:00Z</dcterms:created>
  <dcterms:modified xsi:type="dcterms:W3CDTF">2026-06-02T09:02:29Z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78F964A2AD85400887A9D84673310523_13</vt:lpwstr>
  </property>
</Properties>
</file>