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2"/>
  </p:handoutMasterIdLst>
  <p:sldIdLst>
    <p:sldId id="868" r:id="rId3"/>
    <p:sldId id="877" r:id="rId5"/>
    <p:sldId id="869" r:id="rId6"/>
    <p:sldId id="1227" r:id="rId7"/>
    <p:sldId id="1347" r:id="rId8"/>
    <p:sldId id="1570" r:id="rId9"/>
    <p:sldId id="1581" r:id="rId10"/>
    <p:sldId id="1578" r:id="rId11"/>
    <p:sldId id="1577" r:id="rId12"/>
    <p:sldId id="1576" r:id="rId13"/>
    <p:sldId id="1575" r:id="rId14"/>
    <p:sldId id="1573" r:id="rId15"/>
    <p:sldId id="1572" r:id="rId16"/>
    <p:sldId id="1565" r:id="rId17"/>
    <p:sldId id="1547" r:id="rId18"/>
    <p:sldId id="1546" r:id="rId19"/>
    <p:sldId id="1553" r:id="rId20"/>
    <p:sldId id="1554" r:id="rId21"/>
    <p:sldId id="1556" r:id="rId22"/>
    <p:sldId id="1557" r:id="rId23"/>
    <p:sldId id="1558" r:id="rId24"/>
    <p:sldId id="878" r:id="rId25"/>
    <p:sldId id="1514" r:id="rId26"/>
    <p:sldId id="1555" r:id="rId27"/>
    <p:sldId id="1507" r:id="rId28"/>
    <p:sldId id="1426" r:id="rId29"/>
    <p:sldId id="1545" r:id="rId30"/>
    <p:sldId id="1355" r:id="rId31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70"/>
            <p14:sldId id="1581"/>
            <p14:sldId id="1578"/>
            <p14:sldId id="1577"/>
            <p14:sldId id="1576"/>
            <p14:sldId id="1575"/>
            <p14:sldId id="1573"/>
            <p14:sldId id="1572"/>
            <p14:sldId id="1565"/>
            <p14:sldId id="1547"/>
            <p14:sldId id="1546"/>
            <p14:sldId id="1553"/>
            <p14:sldId id="1554"/>
            <p14:sldId id="1556"/>
            <p14:sldId id="1557"/>
            <p14:sldId id="1558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28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61.png"/><Relationship Id="rId1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62.png"/><Relationship Id="rId10" Type="http://schemas.openxmlformats.org/officeDocument/2006/relationships/image" Target="../media/image61.png"/><Relationship Id="rId1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63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45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慢就是快，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以慢打快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578610"/>
            <a:ext cx="3282315" cy="47929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790" y="1578610"/>
            <a:ext cx="3677920" cy="4713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490" y="2112645"/>
            <a:ext cx="3300730" cy="33902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802130"/>
            <a:ext cx="343027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370" y="1802130"/>
            <a:ext cx="3464560" cy="4330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380" y="1801495"/>
            <a:ext cx="3196590" cy="43262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700" y="1664970"/>
            <a:ext cx="4710430" cy="4609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370" y="1664970"/>
            <a:ext cx="4893945" cy="46094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2690" y="1637030"/>
            <a:ext cx="4501515" cy="4714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75" y="1637030"/>
            <a:ext cx="4938395" cy="47148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智能电网概念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6975" y="1751965"/>
            <a:ext cx="7258050" cy="41719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1815" y="1578610"/>
            <a:ext cx="8549005" cy="48088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7770" y="1578610"/>
            <a:ext cx="7010400" cy="47117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成仓，指数下行趋势中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195" y="1578610"/>
            <a:ext cx="5053330" cy="4418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865" y="1578610"/>
            <a:ext cx="4729480" cy="44335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664335"/>
            <a:ext cx="5015230" cy="42005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210" y="1668780"/>
            <a:ext cx="4961890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1845" y="1604645"/>
            <a:ext cx="7782560" cy="43199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550" y="1578610"/>
            <a:ext cx="3522345" cy="4765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145" y="1870710"/>
            <a:ext cx="3637915" cy="4181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310" y="2084705"/>
            <a:ext cx="3114040" cy="37528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4210" y="1525905"/>
            <a:ext cx="3194050" cy="4883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490" y="1525905"/>
            <a:ext cx="3836670" cy="47917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3630" y="1579245"/>
            <a:ext cx="4454525" cy="48736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425" y="1579245"/>
            <a:ext cx="4935855" cy="48564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9960" y="1787525"/>
            <a:ext cx="4778375" cy="44456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805" y="1578610"/>
            <a:ext cx="4806315" cy="47326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815</Words>
  <Application>WPS 演示</Application>
  <PresentationFormat>宽屏</PresentationFormat>
  <Paragraphs>239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5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1638</cp:revision>
  <dcterms:created xsi:type="dcterms:W3CDTF">2019-06-19T02:08:00Z</dcterms:created>
  <dcterms:modified xsi:type="dcterms:W3CDTF">2026-06-02T00:43:43Z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215323F2B9194BC0AE57E283D295C489_13</vt:lpwstr>
  </property>
</Properties>
</file>