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576" r:id="rId5"/>
    <p:sldId id="1562" r:id="rId6"/>
    <p:sldId id="1584" r:id="rId7"/>
    <p:sldId id="1573" r:id="rId8"/>
    <p:sldId id="1570" r:id="rId9"/>
    <p:sldId id="1331" r:id="rId10"/>
    <p:sldId id="1583" r:id="rId11"/>
    <p:sldId id="1582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76"/>
          </p14:sldIdLst>
        </p14:section>
        <p14:section name="一线游资" id="{D8B0A2C5-1F55-4F56-9B21-CF550DA541C3}">
          <p14:sldIdLst>
            <p14:sldId id="1562"/>
            <p14:sldId id="1584"/>
            <p14:sldId id="1573"/>
            <p14:sldId id="1570"/>
          </p14:sldIdLst>
        </p14:section>
        <p14:section name="无标题节" id="{5F52EC0A-C796-4C5F-8D81-8C50DD54411E}">
          <p14:sldIdLst>
            <p14:sldId id="1331"/>
            <p14:sldId id="1583"/>
            <p14:sldId id="1582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2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18.png"/><Relationship Id="rId3" Type="http://schemas.openxmlformats.org/officeDocument/2006/relationships/tags" Target="../tags/tag29.xml"/><Relationship Id="rId2" Type="http://schemas.openxmlformats.org/officeDocument/2006/relationships/image" Target="../media/image17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作手新一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55" y="1578610"/>
            <a:ext cx="7617460" cy="463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中山东路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4445" y="1578610"/>
            <a:ext cx="7763510" cy="4690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中山东路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1653540"/>
            <a:ext cx="6230620" cy="4703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消闲派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9005" y="1578610"/>
            <a:ext cx="8521065" cy="4865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佛山系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0765" y="1669415"/>
            <a:ext cx="7934960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55"/>
            <a:ext cx="12192000" cy="68497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846455"/>
            <a:ext cx="8608060" cy="4841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25" y="4028440"/>
            <a:ext cx="4717415" cy="2417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WPS 演示</Application>
  <PresentationFormat>宽屏</PresentationFormat>
  <Paragraphs>50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1451</cp:revision>
  <dcterms:created xsi:type="dcterms:W3CDTF">2019-06-19T02:08:00Z</dcterms:created>
  <dcterms:modified xsi:type="dcterms:W3CDTF">2026-06-30T09:15:31Z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8F8BEEB1D0274AA3AB9B828C4B32AA41_13</vt:lpwstr>
  </property>
</Properties>
</file>