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83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311" r:id="rId10"/>
    <p:sldId id="1312" r:id="rId11"/>
    <p:sldId id="878" r:id="rId12"/>
    <p:sldId id="1290" r:id="rId13"/>
    <p:sldId id="1315" r:id="rId14"/>
    <p:sldId id="1316" r:id="rId15"/>
    <p:sldId id="1314" r:id="rId16"/>
    <p:sldId id="1313" r:id="rId17"/>
    <p:sldId id="1309" r:id="rId18"/>
    <p:sldId id="1310" r:id="rId19"/>
    <p:sldId id="1308" r:id="rId20"/>
    <p:sldId id="1307" r:id="rId21"/>
    <p:sldId id="1304" r:id="rId22"/>
    <p:sldId id="1303" r:id="rId23"/>
    <p:sldId id="1302" r:id="rId24"/>
    <p:sldId id="1301" r:id="rId25"/>
    <p:sldId id="1300" r:id="rId26"/>
    <p:sldId id="1298" r:id="rId27"/>
    <p:sldId id="1297" r:id="rId28"/>
    <p:sldId id="1296" r:id="rId29"/>
    <p:sldId id="1295" r:id="rId30"/>
    <p:sldId id="1293" r:id="rId31"/>
    <p:sldId id="1291" r:id="rId32"/>
    <p:sldId id="1289" r:id="rId33"/>
    <p:sldId id="1287" r:id="rId34"/>
    <p:sldId id="1286" r:id="rId35"/>
    <p:sldId id="1285" r:id="rId36"/>
    <p:sldId id="1284" r:id="rId37"/>
    <p:sldId id="1281" r:id="rId38"/>
    <p:sldId id="1277" r:id="rId39"/>
    <p:sldId id="1280" r:id="rId40"/>
    <p:sldId id="1278" r:id="rId41"/>
    <p:sldId id="1275" r:id="rId42"/>
    <p:sldId id="1272" r:id="rId43"/>
    <p:sldId id="1270" r:id="rId44"/>
    <p:sldId id="1269" r:id="rId45"/>
    <p:sldId id="1268" r:id="rId46"/>
    <p:sldId id="1266" r:id="rId47"/>
    <p:sldId id="1265" r:id="rId48"/>
    <p:sldId id="1264" r:id="rId49"/>
    <p:sldId id="1262" r:id="rId50"/>
    <p:sldId id="1261" r:id="rId51"/>
    <p:sldId id="1260" r:id="rId52"/>
    <p:sldId id="1258" r:id="rId53"/>
    <p:sldId id="1256" r:id="rId54"/>
    <p:sldId id="1252" r:id="rId55"/>
    <p:sldId id="1249" r:id="rId56"/>
    <p:sldId id="1254" r:id="rId57"/>
    <p:sldId id="1253" r:id="rId58"/>
    <p:sldId id="1251" r:id="rId59"/>
    <p:sldId id="1250" r:id="rId60"/>
    <p:sldId id="1236" r:id="rId61"/>
    <p:sldId id="1247" r:id="rId62"/>
    <p:sldId id="1248" r:id="rId63"/>
    <p:sldId id="1246" r:id="rId64"/>
    <p:sldId id="1244" r:id="rId65"/>
    <p:sldId id="1245" r:id="rId66"/>
    <p:sldId id="1243" r:id="rId67"/>
    <p:sldId id="1240" r:id="rId68"/>
    <p:sldId id="1239" r:id="rId69"/>
    <p:sldId id="1233" r:id="rId70"/>
    <p:sldId id="1131" r:id="rId71"/>
    <p:sldId id="1237" r:id="rId72"/>
    <p:sldId id="1191" r:id="rId73"/>
    <p:sldId id="1234" r:id="rId74"/>
    <p:sldId id="1235" r:id="rId75"/>
    <p:sldId id="1184" r:id="rId76"/>
    <p:sldId id="1238" r:id="rId77"/>
    <p:sldId id="1273" r:id="rId78"/>
    <p:sldId id="1292" r:id="rId79"/>
    <p:sldId id="1305" r:id="rId80"/>
    <p:sldId id="1217" r:id="rId81"/>
    <p:sldId id="1190" r:id="rId82"/>
  </p:sldIdLst>
  <p:sldSz cx="12192000" cy="6858000"/>
  <p:notesSz cx="6858000" cy="9144000"/>
  <p:custDataLst>
    <p:tags r:id="rId8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311"/>
            <p14:sldId id="1312"/>
          </p14:sldIdLst>
        </p14:section>
        <p14:section name="市场节奏" id="{D8B0A2C5-1F55-4F56-9B21-CF550DA541C3}">
          <p14:sldIdLst>
            <p14:sldId id="878"/>
            <p14:sldId id="1290"/>
            <p14:sldId id="1315"/>
            <p14:sldId id="1316"/>
            <p14:sldId id="1314"/>
            <p14:sldId id="1313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8" Type="http://schemas.openxmlformats.org/officeDocument/2006/relationships/tags" Target="tags/tag21.xml"/><Relationship Id="rId87" Type="http://schemas.openxmlformats.org/officeDocument/2006/relationships/commentAuthors" Target="commentAuthors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0.png"/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4.png"/><Relationship Id="rId1" Type="http://schemas.openxmlformats.org/officeDocument/2006/relationships/image" Target="../media/image1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6.png"/><Relationship Id="rId1" Type="http://schemas.openxmlformats.org/officeDocument/2006/relationships/image" Target="../media/image1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8.png"/><Relationship Id="rId1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2.png"/><Relationship Id="rId1" Type="http://schemas.openxmlformats.org/officeDocument/2006/relationships/image" Target="../media/image19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5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slides/_rels/slide7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99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月底周一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轮动继续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765" y="1324610"/>
            <a:ext cx="2508250" cy="5016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180" y="1646555"/>
            <a:ext cx="7800340" cy="4342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645" y="3891280"/>
            <a:ext cx="5536565" cy="2031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56360"/>
            <a:ext cx="2532380" cy="5005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649730"/>
            <a:ext cx="7799705" cy="4272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05" y="3847465"/>
            <a:ext cx="4944745" cy="1820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0" y="1388745"/>
            <a:ext cx="2441575" cy="4982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65" y="1635760"/>
            <a:ext cx="789622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90" y="4391025"/>
            <a:ext cx="4344670" cy="15309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363980"/>
            <a:ext cx="2461895" cy="491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90" y="1638935"/>
            <a:ext cx="7671435" cy="4283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5" y="4062730"/>
            <a:ext cx="48171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578610"/>
            <a:ext cx="4980940" cy="4326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305" y="1578610"/>
            <a:ext cx="507365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578610"/>
            <a:ext cx="7388860" cy="43611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530" y="1650365"/>
            <a:ext cx="5156835" cy="422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60" y="1971675"/>
            <a:ext cx="4907280" cy="378904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7340" y="1578610"/>
            <a:ext cx="3822065" cy="472122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970096" y="55295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相关题材：数字货币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相关个股：恒宝股份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京北方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吉大正元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5435" y="1562735"/>
            <a:ext cx="3989070" cy="469709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970096" y="579306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相关题材：充电宝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湖南天雁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符合模式的个股：迈威生物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爱建集团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模塑科技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6675" y="1548765"/>
            <a:ext cx="4438650" cy="48006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968826" y="565971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相关题材：固态电池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相关个股：诺德股份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金龙羽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大东南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2555</Words>
  <Application>WPS 演示</Application>
  <PresentationFormat>宽屏</PresentationFormat>
  <Paragraphs>421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10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1410</cp:revision>
  <dcterms:created xsi:type="dcterms:W3CDTF">2019-06-19T02:08:00Z</dcterms:created>
  <dcterms:modified xsi:type="dcterms:W3CDTF">2025-06-30T00:55:00Z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67F7840B8C874F5F87228F37CAF3A3E3_13</vt:lpwstr>
  </property>
</Properties>
</file>