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1586" r:id="rId5"/>
    <p:sldId id="1591" r:id="rId6"/>
    <p:sldId id="1592" r:id="rId7"/>
    <p:sldId id="1593" r:id="rId8"/>
    <p:sldId id="1569" r:id="rId9"/>
    <p:sldId id="1581" r:id="rId10"/>
    <p:sldId id="1585" r:id="rId11"/>
    <p:sldId id="1331" r:id="rId12"/>
    <p:sldId id="1332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86"/>
            <p14:sldId id="1591"/>
            <p14:sldId id="1592"/>
            <p14:sldId id="1593"/>
            <p14:sldId id="1569"/>
          </p14:sldIdLst>
        </p14:section>
        <p14:section name="一线游资" id="{D8B0A2C5-1F55-4F56-9B21-CF550DA541C3}">
          <p14:sldIdLst>
            <p14:sldId id="1581"/>
            <p14:sldId id="1585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0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7.png"/><Relationship Id="rId3" Type="http://schemas.openxmlformats.org/officeDocument/2006/relationships/tags" Target="../tags/tag27.xml"/><Relationship Id="rId2" Type="http://schemas.openxmlformats.org/officeDocument/2006/relationships/image" Target="../media/image16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</a:t>
            </a:r>
            <a:r>
              <a:rPr dirty="0"/>
              <a:t>小鳄鱼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3630" y="1578610"/>
            <a:ext cx="7549515" cy="46856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</a:t>
            </a:r>
            <a:r>
              <a:rPr dirty="0"/>
              <a:t>章盟主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4445" y="1578610"/>
            <a:ext cx="7259320" cy="45878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</a:t>
            </a:r>
            <a:r>
              <a:rPr dirty="0"/>
              <a:t>章盟主</a:t>
            </a:r>
            <a:r>
              <a:rPr lang="en-US" altLang="zh-CN" dirty="0"/>
              <a:t> </a:t>
            </a:r>
            <a:r>
              <a:rPr dirty="0"/>
              <a:t>消闲派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2845" y="1578610"/>
            <a:ext cx="7204075" cy="4706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</a:t>
            </a:r>
            <a:r>
              <a:rPr dirty="0"/>
              <a:t>红星发展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4235" y="1578610"/>
            <a:ext cx="5633085" cy="47199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方新侠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3630" y="1578610"/>
            <a:ext cx="7409180" cy="46913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</a:t>
            </a:r>
            <a:r>
              <a:rPr dirty="0"/>
              <a:t>上塘路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1615" y="1578610"/>
            <a:ext cx="6668770" cy="46780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中山东路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9305" y="1578610"/>
            <a:ext cx="5627370" cy="47161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WPS 演示</Application>
  <PresentationFormat>宽屏</PresentationFormat>
  <Paragraphs>48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KSOFDDF4E7ED</vt:lpstr>
      <vt:lpstr>Segoe Print</vt:lpstr>
      <vt:lpstr>Arial Unicode MS</vt:lpstr>
      <vt:lpstr>等线</vt:lpstr>
      <vt:lpstr>KSOF954951BB</vt:lpstr>
      <vt:lpstr>KSOFD723FC5D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1455</cp:revision>
  <dcterms:created xsi:type="dcterms:W3CDTF">2019-06-19T02:08:00Z</dcterms:created>
  <dcterms:modified xsi:type="dcterms:W3CDTF">2026-06-04T09:05:09Z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6196726F02F5442DBFEF8CF401024C5A_13</vt:lpwstr>
  </property>
</Properties>
</file>