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581" r:id="rId9"/>
    <p:sldId id="1570" r:id="rId10"/>
    <p:sldId id="1584" r:id="rId11"/>
    <p:sldId id="1583" r:id="rId12"/>
    <p:sldId id="1575" r:id="rId13"/>
    <p:sldId id="1573" r:id="rId14"/>
    <p:sldId id="1565" r:id="rId15"/>
    <p:sldId id="1547" r:id="rId16"/>
    <p:sldId id="1546" r:id="rId17"/>
    <p:sldId id="1553" r:id="rId18"/>
    <p:sldId id="1554" r:id="rId19"/>
    <p:sldId id="1556" r:id="rId20"/>
    <p:sldId id="1557" r:id="rId21"/>
    <p:sldId id="1558" r:id="rId22"/>
    <p:sldId id="878" r:id="rId23"/>
    <p:sldId id="1514" r:id="rId24"/>
    <p:sldId id="1555" r:id="rId25"/>
    <p:sldId id="1507" r:id="rId26"/>
    <p:sldId id="1426" r:id="rId27"/>
    <p:sldId id="1545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81"/>
            <p14:sldId id="1570"/>
            <p14:sldId id="1584"/>
            <p14:sldId id="1583"/>
            <p14:sldId id="1575"/>
            <p14:sldId id="1573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7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局部机会，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巨震震荡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光通信</a:t>
            </a:r>
            <a:r>
              <a:rPr dirty="0"/>
              <a:t>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0945" y="1656715"/>
            <a:ext cx="7229475" cy="4171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815" y="1578610"/>
            <a:ext cx="8549005" cy="48088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635" y="1578610"/>
            <a:ext cx="5074920" cy="4476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90" y="1578610"/>
            <a:ext cx="4805045" cy="4476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733550"/>
            <a:ext cx="5033645" cy="4217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70" y="1733550"/>
            <a:ext cx="5164455" cy="42170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0620" y="1578610"/>
            <a:ext cx="7350760" cy="43097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1260" y="1578610"/>
            <a:ext cx="4728845" cy="46685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69156" y="56114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相关概念：机器人概念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相关个股：中京电子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春秋电子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长电科技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560" y="1673225"/>
            <a:ext cx="3710305" cy="4584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25" y="1673225"/>
            <a:ext cx="4079875" cy="4584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1850390"/>
            <a:ext cx="4546600" cy="4224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1578610"/>
            <a:ext cx="4187825" cy="47682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578610"/>
            <a:ext cx="3522345" cy="476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70710"/>
            <a:ext cx="363791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2084705"/>
            <a:ext cx="3114040" cy="37528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WPS 演示</Application>
  <PresentationFormat>宽屏</PresentationFormat>
  <Paragraphs>240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1640</cp:revision>
  <dcterms:created xsi:type="dcterms:W3CDTF">2019-06-19T02:08:00Z</dcterms:created>
  <dcterms:modified xsi:type="dcterms:W3CDTF">2026-06-04T00:45:51Z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E863CAE1BCC442D888C2ADA9EB2890E9_13</vt:lpwstr>
  </property>
</Properties>
</file>