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1"/>
  </p:handoutMasterIdLst>
  <p:sldIdLst>
    <p:sldId id="868" r:id="rId3"/>
    <p:sldId id="877" r:id="rId5"/>
    <p:sldId id="869" r:id="rId6"/>
    <p:sldId id="1227" r:id="rId7"/>
    <p:sldId id="1347" r:id="rId8"/>
    <p:sldId id="1581" r:id="rId9"/>
    <p:sldId id="1585" r:id="rId10"/>
    <p:sldId id="1570" r:id="rId11"/>
    <p:sldId id="1584" r:id="rId12"/>
    <p:sldId id="1583" r:id="rId13"/>
    <p:sldId id="1575" r:id="rId14"/>
    <p:sldId id="1573" r:id="rId15"/>
    <p:sldId id="1565" r:id="rId16"/>
    <p:sldId id="1547" r:id="rId17"/>
    <p:sldId id="1546" r:id="rId18"/>
    <p:sldId id="1553" r:id="rId19"/>
    <p:sldId id="1554" r:id="rId20"/>
    <p:sldId id="1556" r:id="rId21"/>
    <p:sldId id="1557" r:id="rId22"/>
    <p:sldId id="1558" r:id="rId23"/>
    <p:sldId id="878" r:id="rId24"/>
    <p:sldId id="1514" r:id="rId25"/>
    <p:sldId id="1555" r:id="rId26"/>
    <p:sldId id="1507" r:id="rId27"/>
    <p:sldId id="1426" r:id="rId28"/>
    <p:sldId id="1545" r:id="rId29"/>
    <p:sldId id="1355" r:id="rId30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581"/>
            <p14:sldId id="1585"/>
            <p14:sldId id="1570"/>
            <p14:sldId id="1584"/>
            <p14:sldId id="1583"/>
            <p14:sldId id="1575"/>
            <p14:sldId id="1573"/>
            <p14:sldId id="1565"/>
            <p14:sldId id="1547"/>
            <p14:sldId id="1546"/>
            <p14:sldId id="1553"/>
            <p14:sldId id="1554"/>
            <p14:sldId id="1556"/>
            <p14:sldId id="1557"/>
            <p14:sldId id="1558"/>
          </p14:sldIdLst>
        </p14:section>
        <p14:section name="市场节奏" id="{D8B0A2C5-1F55-4F56-9B21-CF550DA541C3}">
          <p14:sldIdLst>
            <p14:sldId id="878"/>
            <p14:sldId id="1514"/>
            <p14:sldId id="1555"/>
            <p14:sldId id="1507"/>
            <p14:sldId id="1426"/>
            <p14:sldId id="154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5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58"/>
        <p:guide pos="710"/>
        <p:guide orient="horz" pos="2159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tags" Target="tags/tag28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ng"/><Relationship Id="rId8" Type="http://schemas.openxmlformats.org/officeDocument/2006/relationships/image" Target="../media/image55.png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57.png"/><Relationship Id="rId1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ng"/><Relationship Id="rId8" Type="http://schemas.openxmlformats.org/officeDocument/2006/relationships/image" Target="../media/image55.png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58.png"/><Relationship Id="rId10" Type="http://schemas.openxmlformats.org/officeDocument/2006/relationships/image" Target="../media/image57.png"/><Relationship Id="rId1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59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96582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外围调整，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控制仓位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4550" y="1578610"/>
            <a:ext cx="3522345" cy="47656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145" y="1870710"/>
            <a:ext cx="3637915" cy="41814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5310" y="2084705"/>
            <a:ext cx="3114040" cy="37528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015" y="1802130"/>
            <a:ext cx="3430270" cy="4326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4370" y="1802130"/>
            <a:ext cx="3464560" cy="4330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0380" y="1801495"/>
            <a:ext cx="3196590" cy="432625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700" y="1664970"/>
            <a:ext cx="4710430" cy="46094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370" y="1664970"/>
            <a:ext cx="4893945" cy="460946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光通信</a:t>
            </a:r>
            <a:r>
              <a:rPr dirty="0"/>
              <a:t>概念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80945" y="1656715"/>
            <a:ext cx="7229475" cy="41719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6845" y="1578610"/>
            <a:ext cx="1811655" cy="4925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07515"/>
            <a:ext cx="7368540" cy="3143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325" y="2870200"/>
            <a:ext cx="3413760" cy="35179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1815" y="1578610"/>
            <a:ext cx="8549005" cy="48088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2380" y="1578610"/>
            <a:ext cx="9780905" cy="45878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77770" y="1578610"/>
            <a:ext cx="7010400" cy="47117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4290" y="1918335"/>
            <a:ext cx="3333750" cy="2133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745" y="1578610"/>
            <a:ext cx="3317240" cy="480504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1995" y="1658620"/>
            <a:ext cx="8208645" cy="465010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如何签约？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3640" y="1639570"/>
            <a:ext cx="9825355" cy="423037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算力租赁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7235" y="1578610"/>
            <a:ext cx="8315325" cy="1590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060" y="1659255"/>
            <a:ext cx="7364095" cy="42322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词元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655445"/>
            <a:ext cx="8220075" cy="1447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3221355"/>
            <a:ext cx="4522470" cy="2633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995" y="1655445"/>
            <a:ext cx="5046980" cy="419862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9215" y="0"/>
            <a:ext cx="122637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0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-3</a:t>
            </a:r>
            <a:r>
              <a:rPr b="1">
                <a:solidFill>
                  <a:srgbClr val="FF0000"/>
                </a:solidFill>
              </a:rPr>
              <a:t>成仓，指数下行趋势中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900" y="1579245"/>
            <a:ext cx="5012055" cy="44323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7430" y="1579245"/>
            <a:ext cx="4862830" cy="44259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920" y="1645285"/>
            <a:ext cx="5212080" cy="42386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815" y="1788160"/>
            <a:ext cx="5086985" cy="40290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9960" y="1641475"/>
            <a:ext cx="7596505" cy="42468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04945" y="1578610"/>
            <a:ext cx="3948430" cy="468122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2069156" y="561145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相关概念：物理</a:t>
            </a:r>
            <a:r>
              <a:rPr lang="en-US" altLang="zh-CN" b="1">
                <a:solidFill>
                  <a:srgbClr val="FF0000"/>
                </a:solidFill>
              </a:rPr>
              <a:t>AI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相关个股：中京电子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春秋电子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长电科技</a:t>
            </a:r>
            <a:endParaRPr b="1">
              <a:solidFill>
                <a:srgbClr val="FF0000"/>
              </a:solidFill>
            </a:endParaRPr>
          </a:p>
          <a:p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8075" y="1647190"/>
            <a:ext cx="4819650" cy="45605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670" y="1647190"/>
            <a:ext cx="4806315" cy="45599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9560" y="1673225"/>
            <a:ext cx="3710305" cy="45847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825" y="1673225"/>
            <a:ext cx="4079875" cy="45847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0775" y="1850390"/>
            <a:ext cx="4546600" cy="42246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055" y="1578610"/>
            <a:ext cx="4187825" cy="476821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842</Words>
  <Application>WPS 演示</Application>
  <PresentationFormat>宽屏</PresentationFormat>
  <Paragraphs>243</Paragraphs>
  <Slides>27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54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KSOFBD29610E</vt:lpstr>
      <vt:lpstr>Segoe Print</vt:lpstr>
      <vt:lpstr>KSOFDDF4E7ED</vt:lpstr>
      <vt:lpstr>Arial Unicode MS</vt:lpstr>
      <vt:lpstr>等线</vt:lpstr>
      <vt:lpstr>思源黑体 CN Bold</vt:lpstr>
      <vt:lpstr>Times New Roman</vt:lpstr>
      <vt:lpstr>KSOF954951BB</vt:lpstr>
      <vt:lpstr>KSOFD723FC5D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1641</cp:revision>
  <dcterms:created xsi:type="dcterms:W3CDTF">2019-06-19T02:08:00Z</dcterms:created>
  <dcterms:modified xsi:type="dcterms:W3CDTF">2026-06-05T00:46:57Z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81D5EDF487214E2E8B2B70F23897A911_13</vt:lpwstr>
  </property>
</Properties>
</file>