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handoutMasterIdLst>
    <p:handoutMasterId r:id="rId14"/>
  </p:handoutMasterIdLst>
  <p:sldIdLst>
    <p:sldId id="263" r:id="rId4"/>
    <p:sldId id="271" r:id="rId5"/>
    <p:sldId id="328" r:id="rId6"/>
    <p:sldId id="330" r:id="rId7"/>
    <p:sldId id="325" r:id="rId8"/>
    <p:sldId id="327" r:id="rId9"/>
    <p:sldId id="316" r:id="rId10"/>
    <p:sldId id="293" r:id="rId11"/>
    <p:sldId id="337" r:id="rId12"/>
    <p:sldId id="270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98" y="102"/>
      </p:cViewPr>
      <p:guideLst>
        <p:guide orient="horz" pos="2160"/>
        <p:guide pos="37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39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A1120619100003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image" Target="../media/image3.png"/><Relationship Id="rId3" Type="http://schemas.openxmlformats.org/officeDocument/2006/relationships/tags" Target="../tags/tag136.xml"/><Relationship Id="rId2" Type="http://schemas.openxmlformats.org/officeDocument/2006/relationships/image" Target="../media/image1.png"/><Relationship Id="rId1" Type="http://schemas.openxmlformats.org/officeDocument/2006/relationships/tags" Target="../tags/tag13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image" Target="../media/image12.png"/><Relationship Id="rId1" Type="http://schemas.openxmlformats.org/officeDocument/2006/relationships/tags" Target="../tags/tag12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32.xml"/><Relationship Id="rId2" Type="http://schemas.openxmlformats.org/officeDocument/2006/relationships/image" Target="../media/image13.png"/><Relationship Id="rId1" Type="http://schemas.openxmlformats.org/officeDocument/2006/relationships/tags" Target="../tags/tag13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34.xml"/><Relationship Id="rId2" Type="http://schemas.openxmlformats.org/officeDocument/2006/relationships/image" Target="../media/image14.png"/><Relationship Id="rId1" Type="http://schemas.openxmlformats.org/officeDocument/2006/relationships/tags" Target="../tags/tag1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我司所有工作人员均不允许推荐股票、不允许承诺收益、不允许代客理财、不允许合作分成、不允许私下收款，如您发现有任何违规行为，请立即拨打400-700-3809向我们举报！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死叉末端</a:t>
            </a:r>
            <a:endParaRPr lang="en-US" altLang="zh-CN" sz="72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酝酿反弹</a:t>
            </a:r>
            <a:endParaRPr lang="en-US" altLang="zh-CN" sz="72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324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60959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56514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74624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603240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81621" y="3982720"/>
            <a:ext cx="2316374" cy="381327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2023.6.7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日线死叉，周线末端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1237" y="5958110"/>
            <a:ext cx="988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持续缩量，周线死叉末端，等待真正的周线金叉的短线机会</a:t>
            </a:r>
            <a:endParaRPr lang="en-US" altLang="zh-CN" sz="1600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日</a:t>
            </a:r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线死叉调整，辅助线压力，关注日线捕捞季节底背离，海洋状态降至低位</a:t>
            </a:r>
            <a:endParaRPr 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3283" y="761759"/>
            <a:ext cx="9605432" cy="520294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小盘</a:t>
            </a:r>
            <a:r>
              <a:rPr lang="zh-CN" altLang="en-US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为主，科技主线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0598" y="5834260"/>
            <a:ext cx="988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日线死叉调整中，等待机会，创业板综短线上攻强势，静待</a:t>
            </a:r>
            <a:r>
              <a:rPr lang="en-US" altLang="zh-CN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300</a:t>
            </a:r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科技王者归来</a:t>
            </a:r>
            <a:endParaRPr lang="en-US" altLang="zh-CN" sz="1600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乾坤看</a:t>
            </a:r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盘进入修整阶段，选股为主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1310" y="769441"/>
            <a:ext cx="9328099" cy="50527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科技死叉，重点选股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5402" y="5858093"/>
            <a:ext cx="935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电子制造，软件信息，计算机设备，通信，光学光电子，传媒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等全面死叉，等待下一个金叉</a:t>
            </a:r>
            <a:endParaRPr lang="en-US" altLang="zh-C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时机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与节奏：周线金叉，日线空间大，等待日线的金叉</a:t>
            </a:r>
            <a:endParaRPr lang="en-US" altLang="zh-C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股节奏：高估老龙头的控盘回档，新龙头的低估启动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000" y="768350"/>
            <a:ext cx="9396447" cy="508974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海洋测高低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1195" y="6165251"/>
            <a:ext cx="82296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资金流入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+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控盘增加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+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海洋非高位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=</a:t>
            </a:r>
            <a:r>
              <a:rPr lang="zh-CN" altLang="en-US" sz="16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还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未到顶部</a:t>
            </a:r>
            <a:endParaRPr lang="zh-CN" altLang="en-US" sz="16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372" y="846421"/>
            <a:ext cx="9675246" cy="524075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高估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+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龙头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981195" y="6165251"/>
            <a:ext cx="82296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高估疯炒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+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控盘增加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+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资金全红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+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市场龙头</a:t>
            </a:r>
            <a:endParaRPr lang="zh-CN" altLang="en-US" sz="16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10" y="768350"/>
            <a:ext cx="9963509" cy="539690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PP_MARK_KEY" val="34a5c737-2527-451b-a6cc-313a70f4ce21"/>
  <p:tag name="COMMONDATA" val="eyJoZGlkIjoiNmMwZWZiYmY4MDMwMmJhNTMyNTQ2Mzg2YzlkZTMyYj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WPS 演示</Application>
  <PresentationFormat>宽屏</PresentationFormat>
  <Paragraphs>57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黑体</vt:lpstr>
      <vt:lpstr>Noto Sans S Chinese Regular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Lena</cp:lastModifiedBy>
  <cp:revision>524</cp:revision>
  <dcterms:created xsi:type="dcterms:W3CDTF">2019-06-19T02:08:00Z</dcterms:created>
  <dcterms:modified xsi:type="dcterms:W3CDTF">2023-06-07T09:45:44Z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E65A6D196A734666960EBD2FDF676C87_13</vt:lpwstr>
  </property>
</Properties>
</file>