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1341" r:id="rId10"/>
    <p:sldId id="4357" r:id="rId11"/>
    <p:sldId id="4272" r:id="rId12"/>
    <p:sldId id="4270" r:id="rId13"/>
    <p:sldId id="4278" r:id="rId14"/>
    <p:sldId id="4339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4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牛回速归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、芯片半导体：</a:t>
            </a:r>
            <a:endParaRPr lang="zh-CN" altLang="en-US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30</a:t>
            </a:r>
            <a:r>
              <a:rPr lang="zh-CN" altLang="en-US" sz="2000" dirty="0"/>
              <a:t>日，官媒发文，加油！中国芯。实践反复告诉我们，关键核心技术是要不来、买不来、讨不来的。回望来时路，中国芯片的成长史，就是一部攻坚克难的奋斗史。</a:t>
            </a:r>
            <a:endParaRPr lang="zh-CN" altLang="en-US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30</a:t>
            </a:r>
            <a:r>
              <a:rPr lang="zh-CN" altLang="en-US" sz="2000" dirty="0"/>
              <a:t>日，据上交所官网披露，摩尔线程智能科技（北京）股份有限公司科创板首发申请获得上交所受理。此次摩尔线程拟募集资金</a:t>
            </a:r>
            <a:r>
              <a:rPr lang="en-US" altLang="zh-CN" sz="2000" dirty="0"/>
              <a:t>80</a:t>
            </a:r>
            <a:r>
              <a:rPr lang="zh-CN" altLang="en-US" sz="2000" dirty="0"/>
              <a:t>亿元，保荐机构为中信证券。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、创新要：</a:t>
            </a:r>
            <a:endParaRPr lang="zh-CN" altLang="en-US" sz="2000" dirty="0"/>
          </a:p>
          <a:p>
            <a:r>
              <a:rPr lang="zh-CN" altLang="en-US" sz="2000" dirty="0"/>
              <a:t>医保局将于今日（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日）</a:t>
            </a:r>
            <a:r>
              <a:rPr lang="en-US" altLang="zh-CN" sz="2000" dirty="0"/>
              <a:t>10:00</a:t>
            </a:r>
            <a:r>
              <a:rPr lang="zh-CN" altLang="en-US" sz="2000" dirty="0"/>
              <a:t>召开新闻发布会，介绍《支持创新药高质量发展的若干措施》有关情况，并回答记者提问。主题是很明确的，支持创新药高质量发展的若干措施，就是要看看会议会不会超预期了，主要是是指支持的力度。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30</a:t>
            </a:r>
            <a:r>
              <a:rPr lang="zh-CN" altLang="en-US" sz="2000" dirty="0"/>
              <a:t>日，华为宣布开源盘古</a:t>
            </a:r>
            <a:r>
              <a:rPr lang="en-US" altLang="zh-CN" sz="2000" dirty="0"/>
              <a:t>70</a:t>
            </a:r>
            <a:r>
              <a:rPr lang="zh-CN" altLang="en-US" sz="2000" dirty="0"/>
              <a:t>亿参数的密模型、盘古</a:t>
            </a:r>
            <a:r>
              <a:rPr lang="en-US" altLang="zh-CN" sz="2000" dirty="0"/>
              <a:t>Pro MoE 720</a:t>
            </a:r>
            <a:r>
              <a:rPr lang="zh-CN" altLang="en-US" sz="2000" dirty="0"/>
              <a:t>亿参数的混合专家模型和基于异腾的模型推理技术。</a:t>
            </a:r>
            <a:endParaRPr lang="zh-CN" altLang="en-US" sz="2000" dirty="0"/>
          </a:p>
          <a:p>
            <a:r>
              <a:rPr lang="zh-CN" altLang="en-US" sz="2000" dirty="0"/>
              <a:t>余承东透露华为</a:t>
            </a:r>
            <a:r>
              <a:rPr lang="en-US" altLang="zh-CN" sz="2000" dirty="0"/>
              <a:t>Pura80</a:t>
            </a:r>
            <a:r>
              <a:rPr lang="zh-CN" altLang="en-US" sz="2000" dirty="0"/>
              <a:t>系列将在</a:t>
            </a:r>
            <a:r>
              <a:rPr lang="en-US" altLang="zh-CN" sz="2000" dirty="0"/>
              <a:t>8</a:t>
            </a:r>
            <a:r>
              <a:rPr lang="zh-CN" altLang="en-US" sz="2000" dirty="0"/>
              <a:t>月上线</a:t>
            </a:r>
            <a:r>
              <a:rPr lang="en-US" altLang="zh-CN" sz="2000" dirty="0"/>
              <a:t>“AI</a:t>
            </a:r>
            <a:r>
              <a:rPr lang="zh-CN" altLang="en-US" sz="2000" dirty="0"/>
              <a:t>超级智能体</a:t>
            </a:r>
            <a:r>
              <a:rPr lang="en-US" altLang="zh-CN" sz="2000" dirty="0"/>
              <a:t>”</a:t>
            </a:r>
            <a:r>
              <a:rPr lang="zh-CN" altLang="en-US" sz="2000" dirty="0"/>
              <a:t>。届时，小艺可通过自然语言对话，理解用户意图并自主完成一系列任务。此前，华为曾在开发者大会发布</a:t>
            </a:r>
            <a:r>
              <a:rPr lang="en-US" altLang="zh-CN" sz="2000" dirty="0"/>
              <a:t>“</a:t>
            </a:r>
            <a:r>
              <a:rPr lang="zh-CN" altLang="en-US" sz="2000" dirty="0"/>
              <a:t>鸿蒙智能体框架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76300"/>
            <a:ext cx="10135235" cy="5295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WPS 演示</Application>
  <PresentationFormat>宽屏</PresentationFormat>
  <Paragraphs>88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213</cp:revision>
  <dcterms:created xsi:type="dcterms:W3CDTF">2024-06-11T06:30:00Z</dcterms:created>
  <dcterms:modified xsi:type="dcterms:W3CDTF">2025-07-01T00:55:21Z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2052-12.1.0.21541</vt:lpwstr>
  </property>
</Properties>
</file>