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463" r:id="rId7"/>
    <p:sldId id="4464" r:id="rId8"/>
    <p:sldId id="4460" r:id="rId9"/>
    <p:sldId id="4391" r:id="rId10"/>
    <p:sldId id="4440" r:id="rId11"/>
    <p:sldId id="4457" r:id="rId12"/>
    <p:sldId id="4458" r:id="rId13"/>
    <p:sldId id="4442" r:id="rId14"/>
    <p:sldId id="4459" r:id="rId15"/>
    <p:sldId id="4444" r:id="rId16"/>
    <p:sldId id="4461" r:id="rId17"/>
    <p:sldId id="4452" r:id="rId18"/>
    <p:sldId id="4462" r:id="rId19"/>
    <p:sldId id="4453" r:id="rId20"/>
    <p:sldId id="4278" r:id="rId21"/>
    <p:sldId id="270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17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16.pn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维持结构机会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0410" y="827405"/>
            <a:ext cx="7626985" cy="2240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/>
              <a:t>购买网址链接：研究院</a:t>
            </a:r>
            <a:r>
              <a:rPr lang="en-US" altLang="zh-CN" sz="2400" dirty="0"/>
              <a:t>——</a:t>
            </a:r>
            <a:r>
              <a:rPr lang="zh-CN" altLang="en-US" sz="2400" dirty="0"/>
              <a:t>经传好课</a:t>
            </a:r>
            <a:r>
              <a:rPr lang="en-US" altLang="zh-CN" sz="2400" dirty="0"/>
              <a:t>  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000" dirty="0"/>
              <a:t>https://toujiao.n8n8.cn/jz-course/course-detail/376.html</a:t>
            </a:r>
            <a:endParaRPr lang="en-US" altLang="zh-CN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购买链接与具体提纲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900" y="2081530"/>
            <a:ext cx="2841625" cy="3619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455" y="2081530"/>
            <a:ext cx="288925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量化届丰碑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570" y="1009650"/>
            <a:ext cx="11499215" cy="4838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657225"/>
            <a:ext cx="10972800" cy="55435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8395" y="845820"/>
            <a:ext cx="9934575" cy="54597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418</a:t>
            </a:r>
            <a:r>
              <a:rPr lang="zh-CN" altLang="en-US" sz="2400" dirty="0">
                <a:solidFill>
                  <a:schemeClr val="bg1"/>
                </a:solidFill>
              </a:rPr>
              <a:t>活动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0625" y="861695"/>
            <a:ext cx="9810750" cy="53911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690245"/>
            <a:ext cx="976122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投资报告查看方法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3695" y="785495"/>
            <a:ext cx="9162415" cy="54578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3870" y="874395"/>
            <a:ext cx="8663940" cy="52501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、机器人：</a:t>
            </a:r>
            <a:endParaRPr lang="zh-CN" altLang="en-US" sz="2000" dirty="0"/>
          </a:p>
          <a:p>
            <a:r>
              <a:rPr lang="zh-CN" altLang="en-US" sz="2000" dirty="0"/>
              <a:t>日前马斯克在社交平台发文称正在弗里蒙特参观擎天柱生产线，并配图其与工作人员在工厂内的合影。这一动态被市场解读为第三代人形机器人</a:t>
            </a:r>
            <a:r>
              <a:rPr lang="en-US" altLang="zh-CN" sz="2000" dirty="0"/>
              <a:t>Optimus Gen3</a:t>
            </a:r>
            <a:r>
              <a:rPr lang="zh-CN" altLang="en-US" sz="2000" dirty="0"/>
              <a:t>量产进程的关键信号。另据券商纪要，特斯拉工程副总裁透露，第一条机器人产线已运抵弗里蒙特工厂，正进行现场验收测试的最后阶段。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、大消费：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据获悉，扩大消费“十五五”规划将于近期发布。本次推出的“扩大消费十五五”规划，则是我国首份专门针对扩大消费制定的国家级五年专项规划，标志着国内消费发展顶层设计实现突破性升级。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500" y="1044575"/>
            <a:ext cx="1005205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、半导体：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北京君正发布投资者关系活动记录表公告，</a:t>
            </a:r>
            <a:r>
              <a:rPr lang="en-US" altLang="zh-CN" sz="2000" dirty="0"/>
              <a:t>DRAM</a:t>
            </a:r>
            <a:r>
              <a:rPr lang="zh-CN" altLang="en-US" sz="2000" dirty="0"/>
              <a:t>涨价比较多，一季度国内客户开始调价，二季度国内客户仍在继续涨价，同时海外客户也陆续开始调整价格，预计二季度收入和毛利率会继续增长；三季度价格会继续上调，四季度的价格政策要到三季度才能确定，不过目前看四季度供应仍然较为紧张，存在继续调价的可能性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量化六大战法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7455" y="937895"/>
            <a:ext cx="9737090" cy="49815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1408</Words>
  <Application>WPS 演示</Application>
  <PresentationFormat>宽屏</PresentationFormat>
  <Paragraphs>139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KSOFBD28ECAF</vt:lpstr>
      <vt:lpstr>Segoe Print</vt:lpstr>
      <vt:lpstr>Calibri</vt:lpstr>
      <vt:lpstr>KSOFDDF4E7ED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502</cp:revision>
  <dcterms:created xsi:type="dcterms:W3CDTF">2024-06-11T06:30:00Z</dcterms:created>
  <dcterms:modified xsi:type="dcterms:W3CDTF">2026-07-03T01:02:13Z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2052-12.1.0.26895</vt:lpwstr>
  </property>
</Properties>
</file>