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1341" r:id="rId10"/>
    <p:sldId id="4357" r:id="rId11"/>
    <p:sldId id="4272" r:id="rId12"/>
    <p:sldId id="4270" r:id="rId13"/>
    <p:sldId id="4278" r:id="rId14"/>
    <p:sldId id="4339"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5.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xml"/><Relationship Id="rId2" Type="http://schemas.openxmlformats.org/officeDocument/2006/relationships/image" Target="../media/image14.png"/><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市场震荡慢牛</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、医药：</a:t>
            </a:r>
            <a:endParaRPr lang="zh-CN" altLang="en-US" sz="2000" dirty="0"/>
          </a:p>
          <a:p>
            <a:r>
              <a:rPr lang="zh-CN" altLang="en-US" sz="2000" dirty="0"/>
              <a:t>国家药监局发布《关于发布优化全生命周期监管支持高端医疗器械创新发展有关举措的公告》，针对医用机器人、高端医学影像设备、人工智能医疗器械和新型生物材料医疗器械等，提出优化特殊审批程序、完善分类和命名规则、持续健全标准体系等十方面支持举措。</a:t>
            </a:r>
            <a:endParaRPr lang="zh-CN" altLang="en-US" sz="2000" dirty="0"/>
          </a:p>
          <a:p>
            <a:endParaRPr lang="zh-CN" altLang="en-US" sz="2000" dirty="0"/>
          </a:p>
          <a:p>
            <a:r>
              <a:rPr lang="en-US" altLang="zh-CN" sz="2000" dirty="0"/>
              <a:t>2</a:t>
            </a:r>
            <a:r>
              <a:rPr lang="zh-CN" altLang="en-US" sz="2000" dirty="0"/>
              <a:t>、量子科技：</a:t>
            </a:r>
            <a:endParaRPr lang="zh-CN" altLang="en-US" sz="2000" dirty="0"/>
          </a:p>
          <a:p>
            <a:r>
              <a:rPr lang="zh-CN" altLang="en-US" sz="2000" dirty="0"/>
              <a:t>安徽问天量子科技股份有限公司发布信息，由该公司联合华中科技大学刘冬生教授团队攻克的国内首张芯片级后量子密码卡正式问世，标志着我国在量子安全技术的工程化应用进程取得突破性进展，为未来的后量子密码迁移奠定坚实基础。</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、光伏：</a:t>
            </a:r>
            <a:endParaRPr lang="zh-CN" altLang="en-US" sz="2000" dirty="0"/>
          </a:p>
          <a:p>
            <a:endParaRPr lang="zh-CN" altLang="en-US" sz="2000" dirty="0"/>
          </a:p>
          <a:p>
            <a:r>
              <a:rPr lang="zh-CN" altLang="en-US" sz="2000" dirty="0"/>
              <a:t>工业和信息化部党组书记、部长李乐成主持召开第十五次制造业企业座谈会，聚焦加快推动光伏产业高质量发展，听取光伏行业企业及行业协会情况介绍和意见建议。李乐成强调，要聚焦重点难点，依法依规、综合治理光伏行业低价无序竞争，引导企业提升产品品质，推动落后产能有序退出，实现健康、可持续发展。</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09675" y="876300"/>
            <a:ext cx="10135235" cy="529590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28395" y="609600"/>
            <a:ext cx="9934575" cy="56388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Words>
  <Application>WPS 演示</Application>
  <PresentationFormat>宽屏</PresentationFormat>
  <Paragraphs>86</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216</cp:revision>
  <dcterms:created xsi:type="dcterms:W3CDTF">2024-06-11T06:30:00Z</dcterms:created>
  <dcterms:modified xsi:type="dcterms:W3CDTF">2025-07-04T00:50:43Z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2052-12.1.0.21541</vt:lpwstr>
  </property>
</Properties>
</file>