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357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市场震荡慢牛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、跨境支付：</a:t>
            </a:r>
            <a:endParaRPr lang="zh-CN" altLang="en-US" sz="2000" dirty="0"/>
          </a:p>
          <a:p>
            <a:r>
              <a:rPr lang="zh-CN" altLang="en-US" sz="2000" dirty="0"/>
              <a:t>中国人民银行就《人民币跨境支付系统业务规则（征求意见稿）》公开征求意见。《业务规则》明确了</a:t>
            </a:r>
            <a:r>
              <a:rPr lang="en-US" altLang="zh-CN" sz="2000" dirty="0"/>
              <a:t>CIPS</a:t>
            </a:r>
            <a:r>
              <a:rPr lang="zh-CN" altLang="en-US" sz="2000" dirty="0"/>
              <a:t>参与者的账户管理、注资、资金结算等详细流程。随着</a:t>
            </a:r>
            <a:r>
              <a:rPr lang="en-US" altLang="zh-CN" sz="2000" dirty="0"/>
              <a:t>CIPS</a:t>
            </a:r>
            <a:r>
              <a:rPr lang="zh-CN" altLang="en-US" sz="2000" dirty="0"/>
              <a:t>功能和服务的持续优化，有必要调整《业务规则》相关内容，仅对参与者业务行为提出原则性要求，确保规范性文件的前瞻性和科学性，有效适应</a:t>
            </a:r>
            <a:r>
              <a:rPr lang="en-US" altLang="zh-CN" sz="2000" dirty="0"/>
              <a:t>CIPS</a:t>
            </a:r>
            <a:r>
              <a:rPr lang="zh-CN" altLang="en-US" sz="2000" dirty="0"/>
              <a:t>业务发展和功能升级的需要。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、电力：</a:t>
            </a:r>
            <a:endParaRPr lang="zh-CN" altLang="en-US" sz="2000" dirty="0"/>
          </a:p>
          <a:p>
            <a:r>
              <a:rPr lang="zh-CN" altLang="en-US" sz="2000" dirty="0"/>
              <a:t>近日，我国多地出现持续高温，带动用电负荷快速增长。统计数据显示，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4</a:t>
            </a:r>
            <a:r>
              <a:rPr lang="zh-CN" altLang="en-US" sz="2000" dirty="0"/>
              <a:t>日，全国最大电力负荷达到</a:t>
            </a:r>
            <a:r>
              <a:rPr lang="en-US" altLang="zh-CN" sz="2000" dirty="0"/>
              <a:t>14.65</a:t>
            </a:r>
            <a:r>
              <a:rPr lang="zh-CN" altLang="en-US" sz="2000" dirty="0"/>
              <a:t>亿千瓦，比</a:t>
            </a:r>
            <a:r>
              <a:rPr lang="en-US" altLang="zh-CN" sz="2000" dirty="0"/>
              <a:t>6</a:t>
            </a:r>
            <a:r>
              <a:rPr lang="zh-CN" altLang="en-US" sz="2000" dirty="0"/>
              <a:t>月底上升约</a:t>
            </a:r>
            <a:r>
              <a:rPr lang="en-US" altLang="zh-CN" sz="2000" dirty="0"/>
              <a:t>2</a:t>
            </a:r>
            <a:r>
              <a:rPr lang="zh-CN" altLang="en-US" sz="2000" dirty="0"/>
              <a:t>亿千瓦，比去年同期增长接近</a:t>
            </a:r>
            <a:r>
              <a:rPr lang="en-US" altLang="zh-CN" sz="2000" dirty="0"/>
              <a:t>1.5</a:t>
            </a:r>
            <a:r>
              <a:rPr lang="zh-CN" altLang="en-US" sz="2000" dirty="0"/>
              <a:t>亿千瓦，创历史新高。其中，华东电网负荷达</a:t>
            </a:r>
            <a:r>
              <a:rPr lang="en-US" altLang="zh-CN" sz="2000" dirty="0"/>
              <a:t>4.22</a:t>
            </a:r>
            <a:r>
              <a:rPr lang="zh-CN" altLang="en-US" sz="2000" dirty="0"/>
              <a:t>亿千瓦，空调负荷占比约</a:t>
            </a:r>
            <a:r>
              <a:rPr lang="en-US" altLang="zh-CN" sz="2000" dirty="0"/>
              <a:t>37%</a:t>
            </a:r>
            <a:r>
              <a:rPr lang="zh-CN" altLang="en-US" sz="2000" dirty="0"/>
              <a:t>。入夏以来，江苏、山东、河南、安徽、湖北等省级电网负荷</a:t>
            </a:r>
            <a:r>
              <a:rPr lang="en-US" altLang="zh-CN" sz="2000" dirty="0"/>
              <a:t>9</a:t>
            </a:r>
            <a:r>
              <a:rPr lang="zh-CN" altLang="en-US" sz="2000" dirty="0"/>
              <a:t>次创新高。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、有色：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国务院国资委党委书记、主任张玉卓到中国有色矿业集团有限公司调研。张玉卓强调，要持续提升重要金属矿产资源保障能力，加快有色金属资源勘探、投资、开发、建设、冶炼、加工等全产业链和一体化综合发展，大力实施新一轮找矿突破战略行动，持续推动重要金属矿产增储上产，在实施</a:t>
            </a:r>
            <a:r>
              <a:rPr lang="en-US" altLang="zh-CN" sz="2000" dirty="0"/>
              <a:t>“</a:t>
            </a:r>
            <a:r>
              <a:rPr lang="zh-CN" altLang="en-US" sz="2000" dirty="0"/>
              <a:t>走出去</a:t>
            </a:r>
            <a:r>
              <a:rPr lang="en-US" altLang="zh-CN" sz="2000" dirty="0"/>
              <a:t>”</a:t>
            </a:r>
            <a:r>
              <a:rPr lang="zh-CN" altLang="en-US" sz="2000" dirty="0"/>
              <a:t>战略中树立中央企业良好形象。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76300"/>
            <a:ext cx="10135235" cy="5295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217</cp:revision>
  <dcterms:created xsi:type="dcterms:W3CDTF">2024-06-11T06:30:00Z</dcterms:created>
  <dcterms:modified xsi:type="dcterms:W3CDTF">2025-07-07T00:33:01Z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2052-12.1.0.21541</vt:lpwstr>
  </property>
</Properties>
</file>