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542925"/>
            <a:ext cx="1038225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666750"/>
            <a:ext cx="100774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、先进封装：</a:t>
            </a:r>
            <a:endParaRPr lang="zh-CN" altLang="en-US" sz="2000" dirty="0"/>
          </a:p>
          <a:p>
            <a:r>
              <a:rPr lang="zh-CN" altLang="en-US" sz="2000" dirty="0"/>
              <a:t>交银国际最新研报指出，逻辑折叠（</a:t>
            </a:r>
            <a:r>
              <a:rPr lang="en-US" altLang="zh-CN" sz="2000" dirty="0"/>
              <a:t>LogicFolding）</a:t>
            </a:r>
            <a:r>
              <a:rPr lang="zh-CN" altLang="en-US" sz="2000" dirty="0"/>
              <a:t>是韬定律的核心工程实践。它将关键路径上的门电路分布到垂直堆叠的有源层中，通过超细间距混合键合实现门级三维互连。先进封装是逻辑折叠落地的工艺底座，而</a:t>
            </a:r>
            <a:r>
              <a:rPr lang="en-US" altLang="zh-CN" sz="2000" dirty="0"/>
              <a:t>EDA</a:t>
            </a:r>
            <a:r>
              <a:rPr lang="zh-CN" altLang="en-US" sz="2000" dirty="0"/>
              <a:t>工具链是逻辑折叠的最大增量机遇。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、生猪：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半年猪价跌破10元/公斤，但进入7月后，猪价迎来明显反弹。数据显示，7月5日全国生猪收购均价上涨，外三元生猪均价达10.70元/公斤，21个地区价格上涨，多地大猪存栏已阶段性偏紧。7月6日，外三元生猪价格进一步走高至11.06元/公斤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、交换机：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随着大模型训练集群向万卡、十万卡级别扩容，200</a:t>
            </a:r>
            <a:r>
              <a:rPr lang="en-US" altLang="zh-CN" sz="2000" dirty="0"/>
              <a:t>G、400G </a:t>
            </a:r>
            <a:r>
              <a:rPr lang="zh-CN" altLang="en-US" sz="2000" dirty="0"/>
              <a:t>高速交换机需求大幅提升。机构研报称，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数据中心交换机进入"需求放量+速率升级+国产替代"三重共振。互联网大厂、运营商、政企云及智算中心持续扩产，国产交换机、交换芯片、组网方案导入比例有望抬升。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504</cp:revision>
  <dcterms:created xsi:type="dcterms:W3CDTF">2024-06-11T06:30:00Z</dcterms:created>
  <dcterms:modified xsi:type="dcterms:W3CDTF">2026-07-07T01:04:55Z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