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4" r:id="rId9"/>
    <p:sldId id="1341" r:id="rId10"/>
    <p:sldId id="4357" r:id="rId11"/>
    <p:sldId id="4272" r:id="rId12"/>
    <p:sldId id="4270" r:id="rId13"/>
    <p:sldId id="4278" r:id="rId14"/>
    <p:sldId id="4339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5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4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市场震荡慢牛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、电力：</a:t>
            </a:r>
            <a:endParaRPr lang="zh-CN" altLang="en-US" sz="2000" dirty="0"/>
          </a:p>
          <a:p>
            <a:r>
              <a:rPr lang="zh-CN" altLang="en-US" sz="2000" dirty="0"/>
              <a:t>据国家能源集团消息，我国在建最大火电厂，浙江北仑电厂的</a:t>
            </a:r>
            <a:r>
              <a:rPr lang="en-US" altLang="zh-CN" sz="2000" dirty="0"/>
              <a:t>8</a:t>
            </a:r>
            <a:r>
              <a:rPr lang="zh-CN" altLang="en-US" sz="2000" dirty="0"/>
              <a:t>号机组经过</a:t>
            </a:r>
            <a:r>
              <a:rPr lang="en-US" altLang="zh-CN" sz="2000" dirty="0"/>
              <a:t>168</a:t>
            </a:r>
            <a:r>
              <a:rPr lang="zh-CN" altLang="en-US" sz="2000" dirty="0"/>
              <a:t>小时满负荷试运行后，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6</a:t>
            </a:r>
            <a:r>
              <a:rPr lang="zh-CN" altLang="en-US" sz="2000" dirty="0"/>
              <a:t>日顺利投产，为高温天气再增用电保障。北仑电厂位于浙江省宁波市北仑区，是华东地区主力电源点。此次扩建工程主要是建设</a:t>
            </a:r>
            <a:r>
              <a:rPr lang="en-US" altLang="zh-CN" sz="2000" dirty="0"/>
              <a:t>8</a:t>
            </a:r>
            <a:r>
              <a:rPr lang="zh-CN" altLang="en-US" sz="2000" dirty="0"/>
              <a:t>号和</a:t>
            </a:r>
            <a:r>
              <a:rPr lang="en-US" altLang="zh-CN" sz="2000" dirty="0"/>
              <a:t>9</a:t>
            </a:r>
            <a:r>
              <a:rPr lang="zh-CN" altLang="en-US" sz="2000" dirty="0"/>
              <a:t>号两台百万千瓦机组。在今年迎峰度夏期间，这两台新机组将陆续全部投产，届时，北仑电厂将以</a:t>
            </a:r>
            <a:r>
              <a:rPr lang="en-US" altLang="zh-CN" sz="2000" dirty="0"/>
              <a:t>734</a:t>
            </a:r>
            <a:r>
              <a:rPr lang="zh-CN" altLang="en-US" sz="2000" dirty="0"/>
              <a:t>万千瓦的火电装机容量，成为我国装机规模最大的火力发电厂。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、稳定币：</a:t>
            </a:r>
            <a:endParaRPr lang="zh-CN" altLang="en-US" sz="2000" dirty="0"/>
          </a:p>
          <a:p>
            <a:r>
              <a:rPr lang="zh-CN" altLang="en-US" sz="2000" dirty="0"/>
              <a:t>香港《稳定币条例》</a:t>
            </a:r>
            <a:r>
              <a:rPr lang="en-US" altLang="zh-CN" sz="2000" dirty="0"/>
              <a:t>8</a:t>
            </a:r>
            <a:r>
              <a:rPr lang="zh-CN" altLang="en-US" sz="2000" dirty="0"/>
              <a:t>月生效，香港特区政府财经事务及库务局局长许正宇</a:t>
            </a:r>
            <a:r>
              <a:rPr lang="en-US" altLang="zh-CN" sz="2000" dirty="0"/>
              <a:t>7</a:t>
            </a:r>
            <a:r>
              <a:rPr lang="zh-CN" altLang="en-US" sz="2000" dirty="0"/>
              <a:t>日表示，金管局目前就落实条例指引咨询市场，该指引本月内公布，具体内容将涉及反洗钱及其他相关要求。许正宇亦表明，批出的稳定币牌照数目会是个位数，盼于条例生效后能够收到申请，目标今年内可发出牌照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、充电桩：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国家发展改革委办公厅等四部门发布《关于促进大功率充电设施科学规划建设的通知》。其中提出，结合当地经济发展水平、新能源汽车推广力度和电力资源分布，以即充即走场景为重点，因地制宜、适度超前、科学合理做好大功率充电设施发展布局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76300"/>
            <a:ext cx="10135235" cy="5295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609600"/>
            <a:ext cx="9934575" cy="5638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1177</Words>
  <Application>WPS 演示</Application>
  <PresentationFormat>宽屏</PresentationFormat>
  <Paragraphs>86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218</cp:revision>
  <dcterms:created xsi:type="dcterms:W3CDTF">2024-06-11T06:30:00Z</dcterms:created>
  <dcterms:modified xsi:type="dcterms:W3CDTF">2025-07-08T00:59:41Z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2052-12.1.0.21541</vt:lpwstr>
  </property>
</Properties>
</file>