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1" r:id="rId17"/>
    <p:sldId id="4452" r:id="rId18"/>
    <p:sldId id="4462" r:id="rId19"/>
    <p:sldId id="4453" r:id="rId20"/>
    <p:sldId id="4278" r:id="rId21"/>
    <p:sldId id="270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7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6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542925"/>
            <a:ext cx="1038225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3695" y="785495"/>
            <a:ext cx="9162415" cy="5457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r>
              <a:rPr lang="zh-CN" altLang="en-US" sz="2000" dirty="0"/>
              <a:t>本月初，有消息称</a:t>
            </a:r>
            <a:r>
              <a:rPr lang="en-US" altLang="zh-CN" sz="2000" dirty="0"/>
              <a:t>Meta</a:t>
            </a:r>
            <a:r>
              <a:rPr lang="zh-CN" altLang="en-US" sz="2000" dirty="0"/>
              <a:t>拟推出云基础设施业务，向外部客户出售</a:t>
            </a:r>
            <a:r>
              <a:rPr lang="en-US" altLang="zh-CN" sz="2000" dirty="0"/>
              <a:t>AI</a:t>
            </a:r>
            <a:r>
              <a:rPr lang="zh-CN" altLang="en-US" sz="2000" dirty="0"/>
              <a:t>算力和模型访问权限。这一传闻引发了投资者对算力过剩的担忧，但分析师们并不认同这一观点。科技业知名研究机构</a:t>
            </a:r>
            <a:r>
              <a:rPr lang="en-US" altLang="zh-CN" sz="2000" dirty="0"/>
              <a:t>SemiAnalysis</a:t>
            </a:r>
            <a:r>
              <a:rPr lang="zh-CN" altLang="en-US" sz="2000" dirty="0"/>
              <a:t>在最新报告中也强调了算力需求远未达到峰值。其指出，</a:t>
            </a:r>
            <a:r>
              <a:rPr lang="en-US" altLang="zh-CN" sz="2000" dirty="0"/>
              <a:t>Meta</a:t>
            </a:r>
            <a:r>
              <a:rPr lang="zh-CN" altLang="en-US" sz="2000" dirty="0"/>
              <a:t>的算力建设还将进一步展开，预测其明年的资本支出将高得惊人，市场也无需担忧其会蚕食新云竞争对手的份额。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</a:t>
            </a:r>
            <a:r>
              <a:rPr lang="en-US" altLang="zh-CN" sz="2000" dirty="0"/>
              <a:t>pcb</a:t>
            </a:r>
            <a:r>
              <a:rPr lang="zh-CN" altLang="en-US" sz="2000" dirty="0"/>
              <a:t>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据记者获悉，木林森（002745）全资子公司新余木林森电子发布涨价通知函，宣布自2026年7月7日起对全线</a:t>
            </a:r>
            <a:r>
              <a:rPr lang="en-US" altLang="zh-CN" sz="2000" dirty="0"/>
              <a:t>PCB</a:t>
            </a:r>
            <a:r>
              <a:rPr lang="zh-CN" altLang="en-US" sz="2000" dirty="0"/>
              <a:t>产品价格上调10%—15%。此为该公司近期内第三次上调</a:t>
            </a:r>
            <a:r>
              <a:rPr lang="en-US" altLang="zh-CN" sz="2000" dirty="0"/>
              <a:t>PCB</a:t>
            </a:r>
            <a:r>
              <a:rPr lang="zh-CN" altLang="en-US" sz="2000" dirty="0"/>
              <a:t>价格，前两次分别已于6月12日涨20%、6月17日再涨10%。公司称，第3、4季度板材会进一步短缺，付预付款的保供不保价。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、半导体：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据媒体报道，日前，一国产大硅片厂商对记者表示，全球头部厂商已集中发布调价通知，自三季度起上调12英寸硅片报价。预计国内厂商将陆续跟进价格。半导体产业链的涨价红利继续从下游制造端向上游硅片材料端传导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1460</Words>
  <Application>WPS 演示</Application>
  <PresentationFormat>宽屏</PresentationFormat>
  <Paragraphs>139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505</cp:revision>
  <dcterms:created xsi:type="dcterms:W3CDTF">2024-06-11T06:30:00Z</dcterms:created>
  <dcterms:modified xsi:type="dcterms:W3CDTF">2026-07-08T00:57:28Z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2052-12.1.0.26895</vt:lpwstr>
  </property>
</Properties>
</file>