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4" r:id="rId9"/>
    <p:sldId id="1341" r:id="rId10"/>
    <p:sldId id="4357" r:id="rId11"/>
    <p:sldId id="4272" r:id="rId12"/>
    <p:sldId id="4270" r:id="rId13"/>
    <p:sldId id="4278" r:id="rId14"/>
    <p:sldId id="4339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4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市场震荡慢牛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、稳定币：</a:t>
            </a:r>
            <a:endParaRPr lang="zh-CN" altLang="en-US" sz="2000" dirty="0"/>
          </a:p>
          <a:p>
            <a:r>
              <a:rPr lang="zh-CN" altLang="en-US" sz="2000" dirty="0"/>
              <a:t>香港证监会行政总裁梁凤仪在债券通周年论坛</a:t>
            </a:r>
            <a:r>
              <a:rPr lang="en-US" altLang="zh-CN" sz="2000" dirty="0"/>
              <a:t>2025</a:t>
            </a:r>
            <a:r>
              <a:rPr lang="zh-CN" altLang="en-US" sz="2000" dirty="0"/>
              <a:t>上讲话时表示，一直与内地监管机构积极合作，持续推动将人民币股票交易柜台纳入港股通，目前，相关的技术准备工作进展顺利，力争近期向市场公布实施细则。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r>
              <a:rPr lang="zh-CN" altLang="en-US" sz="2000" dirty="0"/>
              <a:t>站在当下时点，全球云厂商的</a:t>
            </a:r>
            <a:r>
              <a:rPr lang="en-US" altLang="zh-CN" sz="2000" dirty="0"/>
              <a:t>AI</a:t>
            </a:r>
            <a:r>
              <a:rPr lang="zh-CN" altLang="en-US" sz="2000" dirty="0"/>
              <a:t>基建资本开支依旧颇为强劲，科技巨擘的</a:t>
            </a:r>
            <a:r>
              <a:rPr lang="en-US" altLang="zh-CN" sz="2000" dirty="0"/>
              <a:t>AI</a:t>
            </a:r>
            <a:r>
              <a:rPr lang="zh-CN" altLang="en-US" sz="2000" dirty="0"/>
              <a:t>军备竞赛仍无减缓迹象。</a:t>
            </a:r>
            <a:r>
              <a:rPr lang="en-US" altLang="zh-CN" sz="2000" dirty="0"/>
              <a:t>Meta</a:t>
            </a:r>
            <a:r>
              <a:rPr lang="zh-CN" altLang="en-US" sz="2000" dirty="0"/>
              <a:t>、微软、亚马逊及谷歌已表示，今年将共花费</a:t>
            </a:r>
            <a:r>
              <a:rPr lang="en-US" altLang="zh-CN" sz="2000" dirty="0"/>
              <a:t>3200</a:t>
            </a:r>
            <a:r>
              <a:rPr lang="zh-CN" altLang="en-US" sz="2000" dirty="0"/>
              <a:t>亿美元于基础建设成本，多数用于兴建新的数据中心，比两年前高出两倍多。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、光伏：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针对市场有关硅料收储将于近日落地的消息，通威股份有关负责人表示，目前市场消息很多，但没有更确切的消息。在反</a:t>
            </a:r>
            <a:r>
              <a:rPr lang="en-US" altLang="zh-CN" sz="2000" dirty="0"/>
              <a:t>‘</a:t>
            </a:r>
            <a:r>
              <a:rPr lang="zh-CN" altLang="en-US" sz="2000" dirty="0"/>
              <a:t>内卷</a:t>
            </a:r>
            <a:r>
              <a:rPr lang="en-US" altLang="zh-CN" sz="2000" dirty="0"/>
              <a:t>’</a:t>
            </a:r>
            <a:r>
              <a:rPr lang="zh-CN" altLang="en-US" sz="2000" dirty="0"/>
              <a:t>的背景下，整个光伏板块都在积极响应，硅料端报价上涨明显，硅料企业的市场表现显得更为突出。目前，</a:t>
            </a:r>
            <a:r>
              <a:rPr lang="en-US" altLang="zh-CN" sz="2000" dirty="0"/>
              <a:t>N</a:t>
            </a:r>
            <a:r>
              <a:rPr lang="zh-CN" altLang="en-US" sz="2000" dirty="0"/>
              <a:t>型多晶硅料的现货市场价格是</a:t>
            </a:r>
            <a:r>
              <a:rPr lang="en-US" altLang="zh-CN" sz="2000" dirty="0"/>
              <a:t>39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千克，价格在持续上涨中。据了解，除了硅料端价格上涨外，硅片、组件环节均有不同程度的上调价格意向，但截至目前，其最终报价尚未出炉。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76300"/>
            <a:ext cx="10135235" cy="5295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609600"/>
            <a:ext cx="9934575" cy="5638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WPS 演示</Application>
  <PresentationFormat>宽屏</PresentationFormat>
  <Paragraphs>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219</cp:revision>
  <dcterms:created xsi:type="dcterms:W3CDTF">2024-06-11T06:30:00Z</dcterms:created>
  <dcterms:modified xsi:type="dcterms:W3CDTF">2025-07-09T01:00:10Z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2052-12.1.0.21541</vt:lpwstr>
  </property>
</Properties>
</file>