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445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、稳定币：</a:t>
            </a:r>
            <a:endParaRPr lang="zh-CN" altLang="en-US" sz="2000" dirty="0"/>
          </a:p>
          <a:p>
            <a:r>
              <a:rPr lang="zh-CN" altLang="en-US" sz="2000" dirty="0"/>
              <a:t>随着</a:t>
            </a:r>
            <a:r>
              <a:rPr lang="en-US" altLang="zh-CN" sz="2000" dirty="0"/>
              <a:t>RDA</a:t>
            </a:r>
            <a:r>
              <a:rPr lang="zh-CN" altLang="en-US" sz="2000" dirty="0"/>
              <a:t>（实数资产数字化）技术成为</a:t>
            </a:r>
            <a:r>
              <a:rPr lang="en-US" altLang="zh-CN" sz="2000" dirty="0"/>
              <a:t>RWA</a:t>
            </a:r>
            <a:r>
              <a:rPr lang="zh-CN" altLang="en-US" sz="2000" dirty="0"/>
              <a:t>（真实世界资产）价值落地的核心，上海作为全国数据要素市场化先行区，正加速推进</a:t>
            </a:r>
            <a:r>
              <a:rPr lang="en-US" altLang="zh-CN" sz="2000" dirty="0"/>
              <a:t>RDA</a:t>
            </a:r>
            <a:r>
              <a:rPr lang="zh-CN" altLang="en-US" sz="2000" dirty="0"/>
              <a:t>项目落地；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11</a:t>
            </a:r>
            <a:r>
              <a:rPr lang="zh-CN" altLang="en-US" sz="2000" dirty="0"/>
              <a:t>日，上海数据交易所官微：出版融合数纽中心在沪揭牌成立，依托出版融合数据资产管理联盟共建数据生态。东方财富在互动平台表示，哈富证券获香港证监会批准提供虚拟资产交易服务。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近日，工业和信息化部党组书记、部长李乐成分别在上海、北京等地调研人工智能工作。他强调，要扎实推进人工智能产业高质量发展，促进人工智能高水平赋能新型工业化，赋能产业高端化、智能化、绿色化发展。</a:t>
            </a:r>
            <a:endParaRPr lang="zh-CN" altLang="en-US" sz="2000" dirty="0"/>
          </a:p>
          <a:p>
            <a:r>
              <a:rPr lang="zh-CN" altLang="en-US" sz="2000" dirty="0"/>
              <a:t>据称埃隆</a:t>
            </a:r>
            <a:r>
              <a:rPr lang="en-US" altLang="zh-CN" sz="2000" dirty="0"/>
              <a:t>·</a:t>
            </a:r>
            <a:r>
              <a:rPr lang="zh-CN" altLang="en-US" sz="2000" dirty="0"/>
              <a:t>马斯克旗下的人工智能初创公司</a:t>
            </a:r>
            <a:r>
              <a:rPr lang="en-US" altLang="zh-CN" sz="2000" dirty="0"/>
              <a:t>xAI</a:t>
            </a:r>
            <a:r>
              <a:rPr lang="zh-CN" altLang="en-US" sz="2000" dirty="0"/>
              <a:t>正准备再次向投资者融资，此轮交易可能会使公司估值高达</a:t>
            </a:r>
            <a:r>
              <a:rPr lang="en-US" altLang="zh-CN" sz="2000" dirty="0"/>
              <a:t>2000</a:t>
            </a:r>
            <a:r>
              <a:rPr lang="zh-CN" altLang="en-US" sz="2000" dirty="0"/>
              <a:t>亿美元，是去年年初估值的</a:t>
            </a:r>
            <a:r>
              <a:rPr lang="en-US" altLang="zh-CN" sz="2000" dirty="0"/>
              <a:t>10</a:t>
            </a:r>
            <a:r>
              <a:rPr lang="zh-CN" altLang="en-US" sz="2000" dirty="0"/>
              <a:t>倍。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据悉，智元机器人、宇树科技中标中移（杭州）信息技术有限公司</a:t>
            </a:r>
            <a:r>
              <a:rPr lang="en-US" altLang="zh-CN" sz="2000" dirty="0"/>
              <a:t>2025</a:t>
            </a:r>
            <a:r>
              <a:rPr lang="zh-CN" altLang="en-US" sz="2000" dirty="0"/>
              <a:t>年至</a:t>
            </a:r>
            <a:r>
              <a:rPr lang="en-US" altLang="zh-CN" sz="2000" dirty="0"/>
              <a:t>2027</a:t>
            </a:r>
            <a:r>
              <a:rPr lang="zh-CN" altLang="en-US" sz="2000" dirty="0"/>
              <a:t>年人形双足机器人代工服务采购项目。该项目总预算</a:t>
            </a:r>
            <a:r>
              <a:rPr lang="en-US" altLang="zh-CN" sz="2000" dirty="0"/>
              <a:t>1.2405</a:t>
            </a:r>
            <a:r>
              <a:rPr lang="zh-CN" altLang="en-US" sz="2000" dirty="0"/>
              <a:t>亿元（含税），分为两个标包：全尺寸人形机器人由智元机器人以</a:t>
            </a:r>
            <a:r>
              <a:rPr lang="en-US" altLang="zh-CN" sz="2000" dirty="0"/>
              <a:t>7800</a:t>
            </a:r>
            <a:r>
              <a:rPr lang="zh-CN" altLang="en-US" sz="2000" dirty="0"/>
              <a:t>万元中标；小尺寸人形机器人、算力背包及五指灵巧手由宇树科技以</a:t>
            </a:r>
            <a:r>
              <a:rPr lang="en-US" altLang="zh-CN" sz="2000" dirty="0"/>
              <a:t>4605</a:t>
            </a:r>
            <a:r>
              <a:rPr lang="zh-CN" altLang="en-US" sz="2000" dirty="0"/>
              <a:t>万元中标。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仓位：六成</a:t>
            </a:r>
            <a:r>
              <a:rPr lang="en-US" altLang="zh-CN" sz="2000" dirty="0"/>
              <a:t>——</a:t>
            </a:r>
            <a:r>
              <a:rPr lang="zh-CN" altLang="en-US" sz="2000" dirty="0"/>
              <a:t>八成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841375"/>
            <a:ext cx="10928985" cy="5302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中报策略报告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785495"/>
            <a:ext cx="10919460" cy="523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WPS 演示</Application>
  <PresentationFormat>宽屏</PresentationFormat>
  <Paragraphs>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224</cp:revision>
  <dcterms:created xsi:type="dcterms:W3CDTF">2024-06-11T06:30:00Z</dcterms:created>
  <dcterms:modified xsi:type="dcterms:W3CDTF">2025-07-14T00:46:15Z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