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391" r:id="rId6"/>
    <p:sldId id="4440" r:id="rId7"/>
    <p:sldId id="4442" r:id="rId8"/>
    <p:sldId id="4444" r:id="rId9"/>
    <p:sldId id="1341" r:id="rId10"/>
    <p:sldId id="4445" r:id="rId11"/>
    <p:sldId id="4272" r:id="rId12"/>
    <p:sldId id="4270" r:id="rId13"/>
    <p:sldId id="4278" r:id="rId14"/>
    <p:sldId id="4339" r:id="rId15"/>
    <p:sldId id="4269" r:id="rId16"/>
    <p:sldId id="4241" r:id="rId17"/>
    <p:sldId id="270"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25.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4.xml"/><Relationship Id="rId2" Type="http://schemas.openxmlformats.org/officeDocument/2006/relationships/image" Target="../media/image14.png"/><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5.png"/><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8.xml"/><Relationship Id="rId2" Type="http://schemas.openxmlformats.org/officeDocument/2006/relationships/image" Target="../media/image6.png"/><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牛市正进行时</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2025.03.03</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311275" y="734695"/>
            <a:ext cx="9867900" cy="54324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5795" y="911225"/>
            <a:ext cx="11135360" cy="4636135"/>
          </a:xfrm>
          <a:prstGeom prst="rect">
            <a:avLst/>
          </a:prstGeom>
          <a:noFill/>
        </p:spPr>
        <p:txBody>
          <a:bodyPr wrap="square" rtlCol="0">
            <a:noAutofit/>
          </a:bodyPr>
          <a:lstStyle/>
          <a:p>
            <a:r>
              <a:rPr lang="en-US" altLang="zh-CN" sz="2000" dirty="0"/>
              <a:t>1</a:t>
            </a:r>
            <a:r>
              <a:rPr lang="zh-CN" altLang="en-US" sz="2000" dirty="0"/>
              <a:t>、稳定币：</a:t>
            </a:r>
            <a:endParaRPr lang="zh-CN" altLang="en-US" sz="2000" dirty="0"/>
          </a:p>
          <a:p>
            <a:r>
              <a:rPr lang="en-US" altLang="zh-CN" sz="2000" dirty="0"/>
              <a:t>7</a:t>
            </a:r>
            <a:r>
              <a:rPr lang="zh-CN" altLang="en-US" sz="2000" dirty="0"/>
              <a:t>月</a:t>
            </a:r>
            <a:r>
              <a:rPr lang="en-US" altLang="zh-CN" sz="2000" dirty="0"/>
              <a:t>14</a:t>
            </a:r>
            <a:r>
              <a:rPr lang="zh-CN" altLang="en-US" sz="2000" dirty="0"/>
              <a:t>日，比特币价格史上首次突破了</a:t>
            </a:r>
            <a:r>
              <a:rPr lang="en-US" altLang="zh-CN" sz="2000" dirty="0"/>
              <a:t>120000</a:t>
            </a:r>
            <a:r>
              <a:rPr lang="zh-CN" altLang="en-US" sz="2000" dirty="0"/>
              <a:t>美元大关，标志着这一全球最大加密货币缔造了又一个新的里程碑纪录。有迹象显示，随着美国国会此前预告的</a:t>
            </a:r>
            <a:r>
              <a:rPr lang="en-US" altLang="zh-CN" sz="2000" dirty="0"/>
              <a:t>“</a:t>
            </a:r>
            <a:r>
              <a:rPr lang="zh-CN" altLang="en-US" sz="2000" dirty="0"/>
              <a:t>加密货币周</a:t>
            </a:r>
            <a:r>
              <a:rPr lang="en-US" altLang="zh-CN" sz="2000" dirty="0"/>
              <a:t>”</a:t>
            </a:r>
            <a:r>
              <a:rPr lang="zh-CN" altLang="en-US" sz="2000" dirty="0"/>
              <a:t>正式开启，币圈买家的热情在日内盘中正被进一步点燃。</a:t>
            </a:r>
            <a:endParaRPr lang="zh-CN" altLang="en-US" sz="2000" dirty="0"/>
          </a:p>
          <a:p>
            <a:endParaRPr lang="zh-CN" altLang="en-US" sz="2000" dirty="0"/>
          </a:p>
          <a:p>
            <a:r>
              <a:rPr lang="en-US" altLang="zh-CN" sz="2000" dirty="0"/>
              <a:t>2</a:t>
            </a:r>
            <a:r>
              <a:rPr lang="zh-CN" altLang="en-US" sz="2000" dirty="0"/>
              <a:t>、机器人：</a:t>
            </a:r>
            <a:endParaRPr lang="zh-CN" altLang="en-US" sz="2000" dirty="0"/>
          </a:p>
          <a:p>
            <a:r>
              <a:rPr lang="zh-CN" altLang="en-US" sz="2000" dirty="0"/>
              <a:t>国务院新闻办公室将于</a:t>
            </a:r>
            <a:r>
              <a:rPr lang="en-US" altLang="zh-CN" sz="2000" dirty="0"/>
              <a:t>2025</a:t>
            </a:r>
            <a:r>
              <a:rPr lang="zh-CN" altLang="en-US" sz="2000" dirty="0"/>
              <a:t>年</a:t>
            </a:r>
            <a:r>
              <a:rPr lang="en-US" altLang="zh-CN" sz="2000" dirty="0"/>
              <a:t>7</a:t>
            </a:r>
            <a:r>
              <a:rPr lang="zh-CN" altLang="en-US" sz="2000" dirty="0"/>
              <a:t>月</a:t>
            </a:r>
            <a:r>
              <a:rPr lang="en-US" altLang="zh-CN" sz="2000" dirty="0"/>
              <a:t>15</a:t>
            </a:r>
            <a:r>
              <a:rPr lang="zh-CN" altLang="en-US" sz="2000" dirty="0"/>
              <a:t>日（星期二）下午</a:t>
            </a:r>
            <a:r>
              <a:rPr lang="en-US" altLang="zh-CN" sz="2000" dirty="0"/>
              <a:t>3</a:t>
            </a:r>
            <a:r>
              <a:rPr lang="zh-CN" altLang="en-US" sz="2000" dirty="0"/>
              <a:t>时举行中外记者见面会，杭州宇树科技股份有限公司创始人兼首席执行官王兴兴等将参与此次见面会。</a:t>
            </a:r>
            <a:endParaRPr lang="zh-CN" altLang="en-US" sz="2000" dirty="0"/>
          </a:p>
          <a:p>
            <a:r>
              <a:rPr lang="en-US" altLang="zh-CN" sz="2000" dirty="0"/>
              <a:t>7</a:t>
            </a:r>
            <a:r>
              <a:rPr lang="zh-CN" altLang="en-US" sz="2000" dirty="0"/>
              <a:t>月</a:t>
            </a:r>
            <a:r>
              <a:rPr lang="en-US" altLang="zh-CN" sz="2000" dirty="0"/>
              <a:t>14</a:t>
            </a:r>
            <a:r>
              <a:rPr lang="zh-CN" altLang="en-US" sz="2000" dirty="0"/>
              <a:t>日，马斯克发文透露两个消息：刚刚离开特斯拉设计工作室，今年年底会有</a:t>
            </a:r>
            <a:r>
              <a:rPr lang="en-US" altLang="zh-CN" sz="2000" dirty="0"/>
              <a:t>‘</a:t>
            </a:r>
            <a:r>
              <a:rPr lang="zh-CN" altLang="en-US" sz="2000" dirty="0"/>
              <a:t>史诗级震撼</a:t>
            </a:r>
            <a:r>
              <a:rPr lang="en-US" altLang="zh-CN" sz="2000" dirty="0"/>
              <a:t>’</a:t>
            </a:r>
            <a:r>
              <a:rPr lang="zh-CN" altLang="en-US" sz="2000" dirty="0"/>
              <a:t>的演示。</a:t>
            </a:r>
            <a:r>
              <a:rPr lang="en-US" altLang="zh-CN" sz="2000" dirty="0"/>
              <a:t>Optimus 3</a:t>
            </a:r>
            <a:r>
              <a:rPr lang="zh-CN" altLang="en-US" sz="2000" dirty="0"/>
              <a:t>的敏捷性将大致相当于一个敏捷的人类。</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9310" y="974725"/>
            <a:ext cx="10899775" cy="4636135"/>
          </a:xfrm>
          <a:prstGeom prst="rect">
            <a:avLst/>
          </a:prstGeom>
          <a:noFill/>
        </p:spPr>
        <p:txBody>
          <a:bodyPr wrap="square" rtlCol="0">
            <a:noAutofit/>
          </a:bodyPr>
          <a:lstStyle/>
          <a:p>
            <a:r>
              <a:rPr lang="en-US" altLang="zh-CN" sz="2000" dirty="0"/>
              <a:t>3</a:t>
            </a:r>
            <a:r>
              <a:rPr lang="zh-CN" altLang="en-US" sz="2000" dirty="0"/>
              <a:t>、小米概念：</a:t>
            </a:r>
            <a:endParaRPr lang="zh-CN" altLang="en-US" sz="2000" dirty="0"/>
          </a:p>
          <a:p>
            <a:endParaRPr lang="zh-CN" altLang="en-US" sz="2000" dirty="0"/>
          </a:p>
          <a:p>
            <a:r>
              <a:rPr lang="en-US" altLang="zh-CN" sz="2000" dirty="0"/>
              <a:t>7</a:t>
            </a:r>
            <a:r>
              <a:rPr lang="zh-CN" altLang="en-US" sz="2000" dirty="0"/>
              <a:t>月</a:t>
            </a:r>
            <a:r>
              <a:rPr lang="en-US" altLang="zh-CN" sz="2000" dirty="0"/>
              <a:t>14</a:t>
            </a:r>
            <a:r>
              <a:rPr lang="zh-CN" altLang="en-US" sz="2000" dirty="0"/>
              <a:t>日，英伟达创始人兼</a:t>
            </a:r>
            <a:r>
              <a:rPr lang="en-US" altLang="zh-CN" sz="2000" dirty="0"/>
              <a:t>CEO</a:t>
            </a:r>
            <a:r>
              <a:rPr lang="zh-CN" altLang="en-US" sz="2000" dirty="0"/>
              <a:t>黄仁勋与小米集团创始人、董事长兼</a:t>
            </a:r>
            <a:r>
              <a:rPr lang="en-US" altLang="zh-CN" sz="2000" dirty="0"/>
              <a:t>CEO</a:t>
            </a:r>
            <a:r>
              <a:rPr lang="zh-CN" altLang="en-US" sz="2000" dirty="0"/>
              <a:t>雷军的两张在北京的合影流出。据此前消息，英伟达公司一名高管曾表示该公司首席执行官黄仁勋将于</a:t>
            </a:r>
            <a:r>
              <a:rPr lang="en-US" altLang="zh-CN" sz="2000" dirty="0"/>
              <a:t>7</a:t>
            </a:r>
            <a:r>
              <a:rPr lang="zh-CN" altLang="en-US" sz="2000" dirty="0"/>
              <a:t>月</a:t>
            </a:r>
            <a:r>
              <a:rPr lang="en-US" altLang="zh-CN" sz="2000" dirty="0"/>
              <a:t>16</a:t>
            </a:r>
            <a:r>
              <a:rPr lang="zh-CN" altLang="en-US" sz="2000" dirty="0"/>
              <a:t>日在北京举行媒体吹风会。另据媒体引述知情人士的话称，黄仁勋也会赴京出席该活动，除推销英伟达的新产品外，也将重申对中国市场的长期承诺。</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仓位：六成</a:t>
            </a:r>
            <a:r>
              <a:rPr lang="en-US" altLang="zh-CN" sz="2000" dirty="0"/>
              <a:t>——</a:t>
            </a:r>
            <a:r>
              <a:rPr lang="zh-CN" altLang="en-US" sz="2000" dirty="0"/>
              <a:t>八成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963295" y="841375"/>
            <a:ext cx="10928985" cy="5302250"/>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中报策略报告</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645160" y="785495"/>
            <a:ext cx="10919460" cy="5232400"/>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wm#"/>
  <p:tag name="KSO_WM_TEMPLATE_CATEGORY" val="custom"/>
  <p:tag name="KSO_WM_TEMPLATE_INDEX" val="20205081"/>
</p:tagLst>
</file>

<file path=ppt/tags/tag2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wm#"/>
  <p:tag name="KSO_WM_TEMPLATE_CATEGORY" val="custom"/>
  <p:tag name="KSO_WM_TEMPLATE_INDEX" val="20205081"/>
</p:tagLst>
</file>

<file path=ppt/tags/tag25.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1164</Words>
  <Application>WPS 演示</Application>
  <PresentationFormat>宽屏</PresentationFormat>
  <Paragraphs>89</Paragraphs>
  <Slides>15</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15</vt:i4>
      </vt:variant>
    </vt:vector>
  </HeadingPairs>
  <TitlesOfParts>
    <vt:vector size="28"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225</cp:revision>
  <dcterms:created xsi:type="dcterms:W3CDTF">2024-06-11T06:30:00Z</dcterms:created>
  <dcterms:modified xsi:type="dcterms:W3CDTF">2025-07-15T01:05:43Z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2052-12.1.0.21915</vt:lpwstr>
  </property>
</Properties>
</file>