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3" r:id="rId7"/>
    <p:sldId id="4464" r:id="rId8"/>
    <p:sldId id="4460" r:id="rId9"/>
    <p:sldId id="4391" r:id="rId10"/>
    <p:sldId id="4440" r:id="rId11"/>
    <p:sldId id="4457" r:id="rId12"/>
    <p:sldId id="4458" r:id="rId13"/>
    <p:sldId id="4442" r:id="rId14"/>
    <p:sldId id="4459" r:id="rId15"/>
    <p:sldId id="4444" r:id="rId16"/>
    <p:sldId id="4466" r:id="rId17"/>
    <p:sldId id="4461" r:id="rId18"/>
    <p:sldId id="4452" r:id="rId19"/>
    <p:sldId id="4462" r:id="rId20"/>
    <p:sldId id="4453" r:id="rId21"/>
    <p:sldId id="4278" r:id="rId22"/>
    <p:sldId id="270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7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7.png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量化资金已成主力军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0545" y="1400175"/>
            <a:ext cx="6010275" cy="43510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875" y="542925"/>
            <a:ext cx="10382250" cy="57721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7275" y="666750"/>
            <a:ext cx="10077450" cy="5524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418</a:t>
            </a:r>
            <a:r>
              <a:rPr lang="zh-CN" altLang="en-US" sz="2400" dirty="0">
                <a:solidFill>
                  <a:schemeClr val="bg1"/>
                </a:solidFill>
              </a:rPr>
              <a:t>活动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1695"/>
            <a:ext cx="98107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投资报告查看方法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3695" y="785495"/>
            <a:ext cx="9162415" cy="54578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、端侧</a:t>
            </a:r>
            <a:r>
              <a:rPr lang="en-US" altLang="zh-CN" sz="2000" dirty="0"/>
              <a:t>AI</a:t>
            </a:r>
            <a:r>
              <a:rPr lang="zh-CN" altLang="en-US" sz="2000" dirty="0"/>
              <a:t>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据网信中国，促进生成式人工智能服务创新发展和规范应用，网信部门会同有关部门按照《生成式人工智能服务管理暂行办法》要求，有序开展生成式人工智能服务备案工作，现将新增的“</a:t>
            </a:r>
            <a:r>
              <a:rPr lang="en-US" altLang="zh-CN" sz="2000" dirty="0"/>
              <a:t>Apple</a:t>
            </a:r>
            <a:r>
              <a:rPr lang="zh-CN" altLang="en-US" sz="2000" dirty="0"/>
              <a:t>智能”等7款提供手机端侧生成式人工智能服务备案信息予以公告。其中包括，苹果智能、华为小艺、</a:t>
            </a:r>
            <a:r>
              <a:rPr lang="en-US" altLang="zh-CN" sz="2000" dirty="0"/>
              <a:t>vivo</a:t>
            </a:r>
            <a:r>
              <a:rPr lang="zh-CN" altLang="en-US" sz="2000" dirty="0"/>
              <a:t>蓝心、小米澎湃及努比亚豆包大模型。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、医药：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7月15日，“猴茅”昭衍新药涨停，报收50.62元，创近4年新高。前一日晚间，公司预告2026年上半年归母净利润6亿—9亿元，同比暴增885%—1377%，净利暴增的主因是猴价上涨带来的生物资产公允价值重估。暴涨根在供需失衡。供给端，国内实验猴种群老龄化严重，繁殖效率受压，幼猴到出栏需约3年，短期难以放量。2026年上半年虽放开进口约5000只，但仍远不够。需求端，创新药投融资修复、</a:t>
            </a:r>
            <a:r>
              <a:rPr lang="en-US" altLang="zh-CN" sz="2000" dirty="0"/>
              <a:t>IND</a:t>
            </a:r>
            <a:r>
              <a:rPr lang="zh-CN" altLang="en-US" sz="2000" dirty="0"/>
              <a:t>申报提速，多抗、</a:t>
            </a:r>
            <a:r>
              <a:rPr lang="en-US" altLang="zh-CN" sz="2000" dirty="0"/>
              <a:t>ADC、</a:t>
            </a:r>
            <a:r>
              <a:rPr lang="zh-CN" altLang="en-US" sz="2000" dirty="0"/>
              <a:t>小核酸等复杂分子药物研发持续增长，而这些新分子药物的毒理实验几乎都离不开实验猴。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、人工智能：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当前，人工智能技术加速迭代演进，正在深刻改变人类生产生活、重塑全球产业格局。置身这一浪潮之中，中国以创新驱动实现自身跨越式发展，以普惠包容积极参与人工智能全球治理，正吸引越来越多外国记者前来观摩其实践成果，探究其成功经验。在他们看来，中国始终坚持以人为本、智能向善，致力于让智能技术发展成果更多更公平惠及各国人民，为全球人工智能发展注入强劲动力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1625</Words>
  <Application>WPS 演示</Application>
  <PresentationFormat>宽屏</PresentationFormat>
  <Paragraphs>142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1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KSOFBD28ECAF</vt:lpstr>
      <vt:lpstr>Segoe Print</vt:lpstr>
      <vt:lpstr>Calibri</vt:lpstr>
      <vt:lpstr>KSOFDDF4E7ED</vt:lpstr>
      <vt:lpstr>Arial Unicode MS</vt:lpstr>
      <vt:lpstr>等线</vt:lpstr>
      <vt:lpstr>思源黑体 CN Bold</vt:lpstr>
      <vt:lpstr>思源黑体 CN Heavy</vt:lpstr>
      <vt:lpstr>思源黑体 CN Medium</vt:lpstr>
      <vt:lpstr>方正宝黑体 简 Medium</vt:lpstr>
      <vt:lpstr>清雅黑体</vt:lpstr>
      <vt:lpstr>兰米黑体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512</cp:revision>
  <dcterms:created xsi:type="dcterms:W3CDTF">2024-06-11T06:30:00Z</dcterms:created>
  <dcterms:modified xsi:type="dcterms:W3CDTF">2026-07-16T01:08:39Z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2052-12.1.0.26895</vt:lpwstr>
  </property>
</Properties>
</file>