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445"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5.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xml"/><Relationship Id="rId2" Type="http://schemas.openxmlformats.org/officeDocument/2006/relationships/image" Target="../media/image14.png"/><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6.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、芯片：</a:t>
            </a:r>
            <a:endParaRPr lang="zh-CN" altLang="en-US" sz="2000" dirty="0"/>
          </a:p>
          <a:p>
            <a:r>
              <a:rPr lang="zh-CN" altLang="en-US" sz="2000" dirty="0"/>
              <a:t>在北京举行的链博会开幕式间隙，英伟达</a:t>
            </a:r>
            <a:r>
              <a:rPr lang="en-US" altLang="zh-CN" sz="2000" dirty="0"/>
              <a:t>CEO</a:t>
            </a:r>
            <a:r>
              <a:rPr lang="zh-CN" altLang="en-US" sz="2000" dirty="0"/>
              <a:t>黄仁勋回应</a:t>
            </a:r>
            <a:r>
              <a:rPr lang="en-US" altLang="zh-CN" sz="2000" dirty="0"/>
              <a:t>“H20</a:t>
            </a:r>
            <a:r>
              <a:rPr lang="zh-CN" altLang="en-US" sz="2000" dirty="0"/>
              <a:t>芯片对华重启销售进展</a:t>
            </a:r>
            <a:r>
              <a:rPr lang="en-US" altLang="zh-CN" sz="2000" dirty="0"/>
              <a:t>”</a:t>
            </a:r>
            <a:r>
              <a:rPr lang="zh-CN" altLang="en-US" sz="2000" dirty="0"/>
              <a:t>时表示，目前已经有很多订单了。据了解，一些已经预订了</a:t>
            </a:r>
            <a:r>
              <a:rPr lang="en-US" altLang="zh-CN" sz="2000" dirty="0"/>
              <a:t>H20</a:t>
            </a:r>
            <a:r>
              <a:rPr lang="zh-CN" altLang="en-US" sz="2000" dirty="0"/>
              <a:t>芯片的企业目前正在等待英伟达的正式发货通知。</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zh-CN" altLang="en-US" sz="2000" dirty="0"/>
              <a:t>随着机器人搬运、质检、上下料等落地场景日益复杂，力觉与触觉传感器正成为人形机器人完成高精度操作的基础感知模块。而六维力传感器，这个曾被认为</a:t>
            </a:r>
            <a:r>
              <a:rPr lang="en-US" altLang="zh-CN" sz="2000" dirty="0"/>
              <a:t>“</a:t>
            </a:r>
            <a:r>
              <a:rPr lang="zh-CN" altLang="en-US" sz="2000" dirty="0"/>
              <a:t>昂贵且小众</a:t>
            </a:r>
            <a:r>
              <a:rPr lang="en-US" altLang="zh-CN" sz="2000" dirty="0"/>
              <a:t>”</a:t>
            </a:r>
            <a:r>
              <a:rPr lang="zh-CN" altLang="en-US" sz="2000" dirty="0"/>
              <a:t>的机器人核心零部件，也正在走向量产前夜。据了解，今年上半年，部分头部六维力传感器厂商的多位单一机器人客户的出货量已经达到了千台量级。</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、人工智能：</a:t>
            </a:r>
            <a:endParaRPr lang="zh-CN" altLang="en-US" sz="2000" dirty="0"/>
          </a:p>
          <a:p>
            <a:endParaRPr lang="zh-CN" altLang="en-US" sz="2000" dirty="0"/>
          </a:p>
          <a:p>
            <a:r>
              <a:rPr lang="en-US" altLang="zh-CN" sz="2000" dirty="0"/>
              <a:t>2025</a:t>
            </a:r>
            <a:r>
              <a:rPr lang="zh-CN" altLang="en-US" sz="2000" dirty="0"/>
              <a:t>世界人工智能大会暨人工智能全球治理高级别会议将于</a:t>
            </a:r>
            <a:r>
              <a:rPr lang="en-US" altLang="zh-CN" sz="2000" dirty="0"/>
              <a:t>7</a:t>
            </a:r>
            <a:r>
              <a:rPr lang="zh-CN" altLang="en-US" sz="2000" dirty="0"/>
              <a:t>月</a:t>
            </a:r>
            <a:r>
              <a:rPr lang="en-US" altLang="zh-CN" sz="2000" dirty="0"/>
              <a:t>26</a:t>
            </a:r>
            <a:r>
              <a:rPr lang="zh-CN" altLang="en-US" sz="2000" dirty="0"/>
              <a:t>日至</a:t>
            </a:r>
            <a:r>
              <a:rPr lang="en-US" altLang="zh-CN" sz="2000" dirty="0"/>
              <a:t>7</a:t>
            </a:r>
            <a:r>
              <a:rPr lang="zh-CN" altLang="en-US" sz="2000" dirty="0"/>
              <a:t>月</a:t>
            </a:r>
            <a:r>
              <a:rPr lang="en-US" altLang="zh-CN" sz="2000" dirty="0"/>
              <a:t>28</a:t>
            </a:r>
            <a:r>
              <a:rPr lang="zh-CN" altLang="en-US" sz="2000" dirty="0"/>
              <a:t>日在上海举办，主题为</a:t>
            </a:r>
            <a:r>
              <a:rPr lang="en-US" altLang="zh-CN" sz="2000" dirty="0"/>
              <a:t>“</a:t>
            </a:r>
            <a:r>
              <a:rPr lang="zh-CN" altLang="en-US" sz="2000" dirty="0"/>
              <a:t>智能时代同球共济</a:t>
            </a:r>
            <a:r>
              <a:rPr lang="en-US" altLang="zh-CN" sz="2000" dirty="0"/>
              <a:t>”</a:t>
            </a:r>
            <a:r>
              <a:rPr lang="zh-CN" altLang="en-US" sz="2000" dirty="0"/>
              <a:t>。</a:t>
            </a:r>
            <a:r>
              <a:rPr lang="en-US" altLang="zh-CN" sz="2000" dirty="0"/>
              <a:t>3000</a:t>
            </a:r>
            <a:r>
              <a:rPr lang="zh-CN" altLang="en-US" sz="2000" dirty="0"/>
              <a:t>余项前沿展品集中亮相，涵盖</a:t>
            </a:r>
            <a:r>
              <a:rPr lang="en-US" altLang="zh-CN" sz="2000" dirty="0"/>
              <a:t>40</a:t>
            </a:r>
            <a:r>
              <a:rPr lang="zh-CN" altLang="en-US" sz="2000" dirty="0"/>
              <a:t>余款大模型、</a:t>
            </a:r>
            <a:r>
              <a:rPr lang="en-US" altLang="zh-CN" sz="2000" dirty="0"/>
              <a:t>50</a:t>
            </a:r>
            <a:r>
              <a:rPr lang="zh-CN" altLang="en-US" sz="2000" dirty="0"/>
              <a:t>余款</a:t>
            </a:r>
            <a:r>
              <a:rPr lang="en-US" altLang="zh-CN" sz="2000" dirty="0"/>
              <a:t>AI</a:t>
            </a:r>
            <a:r>
              <a:rPr lang="zh-CN" altLang="en-US" sz="2000" dirty="0"/>
              <a:t>终端产品、</a:t>
            </a:r>
            <a:r>
              <a:rPr lang="en-US" altLang="zh-CN" sz="2000" dirty="0"/>
              <a:t>60</a:t>
            </a:r>
            <a:r>
              <a:rPr lang="zh-CN" altLang="en-US" sz="2000" dirty="0"/>
              <a:t>余款智能机器人以及</a:t>
            </a:r>
            <a:r>
              <a:rPr lang="en-US" altLang="zh-CN" sz="2000" dirty="0"/>
              <a:t>100</a:t>
            </a:r>
            <a:r>
              <a:rPr lang="zh-CN" altLang="en-US" sz="2000" dirty="0"/>
              <a:t>余款</a:t>
            </a:r>
            <a:r>
              <a:rPr lang="en-US" altLang="zh-CN" sz="2000" dirty="0"/>
              <a:t>“</a:t>
            </a:r>
            <a:r>
              <a:rPr lang="zh-CN" altLang="en-US" sz="2000" dirty="0"/>
              <a:t>全球首发</a:t>
            </a:r>
            <a:r>
              <a:rPr lang="en-US" altLang="zh-CN" sz="2000" dirty="0"/>
              <a:t>”“</a:t>
            </a:r>
            <a:r>
              <a:rPr lang="zh-CN" altLang="en-US" sz="2000" dirty="0"/>
              <a:t>中国首秀</a:t>
            </a:r>
            <a:r>
              <a:rPr lang="en-US" altLang="zh-CN" sz="2000" dirty="0"/>
              <a:t>”</a:t>
            </a:r>
            <a:r>
              <a:rPr lang="zh-CN" altLang="en-US" sz="2000" dirty="0"/>
              <a:t>新品，规模创历届之最。</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仓位：六成</a:t>
            </a:r>
            <a:r>
              <a:rPr lang="en-US" altLang="zh-CN" sz="2000" dirty="0"/>
              <a:t>——</a:t>
            </a:r>
            <a:r>
              <a:rPr lang="zh-CN" altLang="en-US" sz="2000" dirty="0"/>
              <a:t>八成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963295" y="841375"/>
            <a:ext cx="10928985" cy="530225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中报策略报告</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45160" y="785495"/>
            <a:ext cx="10919460" cy="523240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WPS 演示</Application>
  <PresentationFormat>宽屏</PresentationFormat>
  <Paragraphs>88</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228</cp:revision>
  <dcterms:created xsi:type="dcterms:W3CDTF">2024-06-11T06:30:00Z</dcterms:created>
  <dcterms:modified xsi:type="dcterms:W3CDTF">2025-07-17T00:50:05Z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2052-12.1.0.21915</vt:lpwstr>
  </property>
</Properties>
</file>