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785495"/>
            <a:ext cx="9162415" cy="5457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zh-CN" altLang="en-US" sz="2000" dirty="0"/>
              <a:t>高盛在7月18日发布的研究报告中指出， </a:t>
            </a:r>
            <a:r>
              <a:rPr lang="en-US" altLang="zh-CN" sz="2000" dirty="0"/>
              <a:t>Kimi K3</a:t>
            </a:r>
            <a:r>
              <a:rPr lang="zh-CN" altLang="en-US" sz="2000" dirty="0"/>
              <a:t>将</a:t>
            </a:r>
            <a:r>
              <a:rPr lang="en-US" altLang="zh-CN" sz="2000" dirty="0"/>
              <a:t>API</a:t>
            </a:r>
            <a:r>
              <a:rPr lang="zh-CN" altLang="en-US" sz="2000" dirty="0"/>
              <a:t>混合定价设定为每百万</a:t>
            </a:r>
            <a:r>
              <a:rPr lang="en-US" altLang="zh-CN" sz="2000" dirty="0"/>
              <a:t>token 2.3</a:t>
            </a:r>
            <a:r>
              <a:rPr lang="zh-CN" altLang="en-US" sz="2000" dirty="0"/>
              <a:t>美元，创中国模型定价新高，显示出中国</a:t>
            </a:r>
            <a:r>
              <a:rPr lang="en-US" altLang="zh-CN" sz="2000" dirty="0"/>
              <a:t>AI</a:t>
            </a:r>
            <a:r>
              <a:rPr lang="zh-CN" altLang="en-US" sz="2000" dirty="0"/>
              <a:t>模型公司正逐步从"成本效率"竞争向"定价权"跃迁。虽然</a:t>
            </a:r>
            <a:r>
              <a:rPr lang="en-US" altLang="zh-CN" sz="2000" dirty="0"/>
              <a:t>Kimi K3</a:t>
            </a:r>
            <a:r>
              <a:rPr lang="zh-CN" altLang="en-US" sz="2000" dirty="0"/>
              <a:t>是截至目前国产大模型中定价最贵的，但依旧供不应求。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、电力：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以来，全国用电负荷多次突破历史极值。7月16日，江苏、浙江电网最高用电负荷分别达1.58亿千瓦、1.33亿千瓦，相继刷新本省纪录。国家发改委研判，今夏全国最高用电负荷将达到16亿千瓦左右，较去年增加9000万千瓦左右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新易盛发布投资者关系活动记录表公告，公司成都、泰国两地的产能一直在基于未来订单的指引进行扩充，公司对市场需求端充满信心，预计下半年订单交付情况仍处于快速增长阶段，行业景气度持续高位，</a:t>
            </a:r>
            <a:r>
              <a:rPr lang="en-US" altLang="zh-CN" sz="2000" dirty="0"/>
              <a:t>Q3/Q4</a:t>
            </a:r>
            <a:r>
              <a:rPr lang="zh-CN" altLang="en-US" sz="2000" dirty="0"/>
              <a:t>及明年的订单能见度很清晰；</a:t>
            </a:r>
            <a:r>
              <a:rPr lang="en-US" altLang="zh-CN" sz="2000" dirty="0"/>
              <a:t>Q1</a:t>
            </a:r>
            <a:r>
              <a:rPr lang="zh-CN" altLang="en-US" sz="2000" dirty="0"/>
              <a:t>供应链紧张的情况对交付造成一定影响，</a:t>
            </a:r>
            <a:r>
              <a:rPr lang="en-US" altLang="zh-CN" sz="2000" dirty="0"/>
              <a:t>Q2</a:t>
            </a:r>
            <a:r>
              <a:rPr lang="zh-CN" altLang="en-US" sz="2000" dirty="0"/>
              <a:t>起逐步缓解，</a:t>
            </a:r>
            <a:r>
              <a:rPr lang="en-US" altLang="zh-CN" sz="2000" dirty="0"/>
              <a:t>Q3/Q4</a:t>
            </a:r>
            <a:r>
              <a:rPr lang="zh-CN" altLang="en-US" sz="2000" dirty="0"/>
              <a:t>将趋于稳定，得益于公司前期针对核心原材料做了充分的备货与锁定安排。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1462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516</cp:revision>
  <dcterms:created xsi:type="dcterms:W3CDTF">2024-06-11T06:30:00Z</dcterms:created>
  <dcterms:modified xsi:type="dcterms:W3CDTF">2026-07-21T01:10:04Z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