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6" r:id="rId8"/>
    <p:sldId id="4442" r:id="rId9"/>
    <p:sldId id="4444" r:id="rId10"/>
    <p:sldId id="1341" r:id="rId11"/>
    <p:sldId id="4445" r:id="rId12"/>
    <p:sldId id="4272" r:id="rId13"/>
    <p:sldId id="4270" r:id="rId14"/>
    <p:sldId id="4278" r:id="rId15"/>
    <p:sldId id="4339" r:id="rId16"/>
    <p:sldId id="4269" r:id="rId17"/>
    <p:sldId id="4241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5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tags" Target="../tags/tag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1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4.xml"/><Relationship Id="rId2" Type="http://schemas.openxmlformats.org/officeDocument/2006/relationships/image" Target="../media/image15.png"/><Relationship Id="rId1" Type="http://schemas.openxmlformats.org/officeDocument/2006/relationships/tags" Target="../tags/tag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6.png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7.png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风口阻击二维码</a:t>
            </a:r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439545" y="2088515"/>
            <a:ext cx="2619375" cy="254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1015" y="1373505"/>
            <a:ext cx="7518400" cy="46355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4579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、医药：</a:t>
            </a:r>
            <a:endParaRPr lang="zh-CN" altLang="en-US" sz="2000" dirty="0"/>
          </a:p>
          <a:p>
            <a:r>
              <a:rPr lang="zh-CN" altLang="en-US" sz="2000" dirty="0"/>
              <a:t>广东省佛山市最新通报，截至</a:t>
            </a:r>
            <a:r>
              <a:rPr lang="en-US" altLang="zh-CN" sz="2000" dirty="0"/>
              <a:t>7</a:t>
            </a:r>
            <a:r>
              <a:rPr lang="zh-CN" altLang="en-US" sz="2000" dirty="0"/>
              <a:t>月</a:t>
            </a:r>
            <a:r>
              <a:rPr lang="en-US" altLang="zh-CN" sz="2000" dirty="0"/>
              <a:t>21</a:t>
            </a:r>
            <a:r>
              <a:rPr lang="zh-CN" altLang="en-US" sz="2000" dirty="0"/>
              <a:t>日，佛山市累计报告基孔肯雅热确诊病例</a:t>
            </a:r>
            <a:r>
              <a:rPr lang="en-US" altLang="zh-CN" sz="2000" dirty="0"/>
              <a:t>2659</a:t>
            </a:r>
            <a:r>
              <a:rPr lang="zh-CN" altLang="en-US" sz="2000" dirty="0"/>
              <a:t>例，主要集中在顺德区。为应对疫情，佛山市多个区县发布《告全体市民书》，号召公众积极行动，及时清除蚊虫，杀灭成蚊。广东省疾控中心也发布《致市民朋友的倡议书》，建议市民积极翻盆倒罐、清理积水、整洁环境、防蚊灭蚊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r>
              <a:rPr lang="zh-CN" altLang="en-US" sz="2000" dirty="0"/>
              <a:t>当地时间周三，白宫发布了人工智能</a:t>
            </a:r>
            <a:r>
              <a:rPr lang="en-US" altLang="zh-CN" sz="2000" dirty="0"/>
              <a:t>(AI)</a:t>
            </a:r>
            <a:r>
              <a:rPr lang="zh-CN" altLang="en-US" sz="2000" dirty="0"/>
              <a:t>行动计划，提出了一揽子政策建议与产业举措，旨在巩固美国在</a:t>
            </a:r>
            <a:r>
              <a:rPr lang="en-US" altLang="zh-CN" sz="2000" dirty="0"/>
              <a:t>AI</a:t>
            </a:r>
            <a:r>
              <a:rPr lang="zh-CN" altLang="en-US" sz="2000" dirty="0"/>
              <a:t>领域的全球领导者地位。</a:t>
            </a:r>
            <a:endParaRPr lang="zh-CN" altLang="en-US" sz="2000" dirty="0"/>
          </a:p>
          <a:p>
            <a:r>
              <a:rPr lang="zh-CN" altLang="en-US" sz="2000" dirty="0"/>
              <a:t>这一计划围绕三大支柱展开：加速创新、在美国本土构建</a:t>
            </a:r>
            <a:r>
              <a:rPr lang="en-US" altLang="zh-CN" sz="2000" dirty="0"/>
              <a:t>AI</a:t>
            </a:r>
            <a:r>
              <a:rPr lang="zh-CN" altLang="en-US" sz="2000" dirty="0"/>
              <a:t>基础设施，以及让美国硬件和软件成为全球</a:t>
            </a:r>
            <a:r>
              <a:rPr lang="en-US" altLang="zh-CN" sz="2000" dirty="0"/>
              <a:t>AI</a:t>
            </a:r>
            <a:r>
              <a:rPr lang="zh-CN" altLang="en-US" sz="2000" dirty="0"/>
              <a:t>创新的</a:t>
            </a:r>
            <a:r>
              <a:rPr lang="en-US" altLang="zh-CN" sz="2000" dirty="0"/>
              <a:t>“</a:t>
            </a:r>
            <a:r>
              <a:rPr lang="zh-CN" altLang="en-US" sz="2000" dirty="0"/>
              <a:t>标准</a:t>
            </a:r>
            <a:r>
              <a:rPr lang="en-US" altLang="zh-CN" sz="2000" dirty="0"/>
              <a:t>”</a:t>
            </a:r>
            <a:r>
              <a:rPr lang="zh-CN" altLang="en-US" sz="2000" dirty="0"/>
              <a:t>平台。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zh-CN" altLang="en-US" sz="2000" dirty="0"/>
              <a:t>华尔街投行摩根士丹利发布报告预测，人形机器人今年下半年将在中国</a:t>
            </a:r>
            <a:r>
              <a:rPr lang="en-US" altLang="zh-CN" sz="2000" dirty="0"/>
              <a:t>“</a:t>
            </a:r>
            <a:r>
              <a:rPr lang="zh-CN" altLang="en-US" sz="2000" dirty="0"/>
              <a:t>被广泛采用</a:t>
            </a:r>
            <a:r>
              <a:rPr lang="en-US" altLang="zh-CN" sz="2000" dirty="0"/>
              <a:t>”</a:t>
            </a:r>
            <a:r>
              <a:rPr lang="zh-CN" altLang="en-US" sz="2000" dirty="0"/>
              <a:t>。大摩还预测称，未来中国在人形机器人领域将愈发占据优势，与美国等其他国家的差距将逐步拉开。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83970" y="798830"/>
            <a:ext cx="9005570" cy="53784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仓位：六成</a:t>
            </a:r>
            <a:r>
              <a:rPr lang="en-US" altLang="zh-CN" sz="2000" dirty="0"/>
              <a:t>——</a:t>
            </a:r>
            <a:r>
              <a:rPr lang="zh-CN" altLang="en-US" sz="2000" dirty="0"/>
              <a:t>八成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295" y="841375"/>
            <a:ext cx="10928985" cy="53022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中报策略报告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60" y="785495"/>
            <a:ext cx="10919460" cy="52324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1103</Words>
  <Application>WPS 演示</Application>
  <PresentationFormat>宽屏</PresentationFormat>
  <Paragraphs>88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风口阻击二维码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234</cp:revision>
  <dcterms:created xsi:type="dcterms:W3CDTF">2024-06-11T06:30:00Z</dcterms:created>
  <dcterms:modified xsi:type="dcterms:W3CDTF">2025-07-24T00:58:38Z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2052-12.1.0.21915</vt:lpwstr>
  </property>
</Properties>
</file>