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391" r:id="rId6"/>
    <p:sldId id="4440" r:id="rId7"/>
    <p:sldId id="4446" r:id="rId8"/>
    <p:sldId id="4442" r:id="rId9"/>
    <p:sldId id="4444" r:id="rId10"/>
    <p:sldId id="1341" r:id="rId11"/>
    <p:sldId id="4445" r:id="rId12"/>
    <p:sldId id="4272" r:id="rId13"/>
    <p:sldId id="4270" r:id="rId14"/>
    <p:sldId id="4278" r:id="rId15"/>
    <p:sldId id="4339" r:id="rId16"/>
    <p:sldId id="4269" r:id="rId17"/>
    <p:sldId id="4241" r:id="rId18"/>
    <p:sldId id="270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25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tags" Target="../tags/tag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tags" Target="../tags/tag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1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2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4.xml"/><Relationship Id="rId2" Type="http://schemas.openxmlformats.org/officeDocument/2006/relationships/image" Target="../media/image15.png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6.png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8.xml"/><Relationship Id="rId2" Type="http://schemas.openxmlformats.org/officeDocument/2006/relationships/image" Target="../media/image7.png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牛市正进行时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7"/>
            <a:ext cx="4620470" cy="646082"/>
            <a:chOff x="7093" y="6616"/>
            <a:chExt cx="7859" cy="1132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1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2025.03.03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1275" y="734695"/>
            <a:ext cx="9867900" cy="54324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风口阻击二维码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39545" y="2088515"/>
            <a:ext cx="2619375" cy="254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015" y="1373505"/>
            <a:ext cx="7518400" cy="46355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31" y="940279"/>
            <a:ext cx="11300605" cy="513271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四线开花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4332" y="851323"/>
            <a:ext cx="77790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庄散博弈（最强形态）：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红线、黄线呈现向上（红线第一，黄线第二）</a:t>
            </a: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蓝线、绿线呈现向下（蓝线第三，绿线第四）</a:t>
            </a:r>
            <a:br>
              <a:rPr lang="en-US" altLang="zh-CN" sz="2000" b="1" dirty="0"/>
            </a:b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说明主力的超大单和大单形成合力抢夺散户筹码，此时个股容易大幅拉升甚至出现涨停板。</a:t>
            </a:r>
            <a:endParaRPr lang="en-US" altLang="zh-CN" sz="2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1151" y="733053"/>
            <a:ext cx="2578851" cy="547397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5795" y="911225"/>
            <a:ext cx="1113536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、反内卷：</a:t>
            </a:r>
            <a:endParaRPr lang="zh-CN" altLang="en-US" sz="2000" dirty="0"/>
          </a:p>
          <a:p>
            <a:r>
              <a:rPr lang="zh-CN" altLang="en-US" sz="2000" dirty="0"/>
              <a:t>国家发展改革委、市场监管总局发布关于《中华人民共和国价格法修正草案（征求意见稿）》公开征求意见的公告。其中提出，进一步明确不正当价格行为认定标准。一是完善低价倾销的认定标准，规范市场价格秩序，治理</a:t>
            </a:r>
            <a:r>
              <a:rPr lang="en-US" altLang="zh-CN" sz="2000" dirty="0"/>
              <a:t>“</a:t>
            </a:r>
            <a:r>
              <a:rPr lang="zh-CN" altLang="en-US" sz="2000" dirty="0"/>
              <a:t>内卷式</a:t>
            </a:r>
            <a:r>
              <a:rPr lang="en-US" altLang="zh-CN" sz="2000" dirty="0"/>
              <a:t>”</a:t>
            </a:r>
            <a:r>
              <a:rPr lang="zh-CN" altLang="en-US" sz="2000" dirty="0"/>
              <a:t>竞争。二是完善价格串通、哄抬价格、价格歧视等不正当价格行为认定标准。三是公用企事业单位、行业协会等不得利用影响力、行业优势地位等，强制或捆绑销售商品、提供服务并收取价款。四是强化对经营场所经营者价格行为的规范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、煤炭：</a:t>
            </a:r>
            <a:endParaRPr lang="zh-CN" altLang="en-US" sz="2000" dirty="0"/>
          </a:p>
          <a:p>
            <a:r>
              <a:rPr lang="en-US" altLang="zh-CN" sz="2000" dirty="0"/>
              <a:t>7</a:t>
            </a:r>
            <a:r>
              <a:rPr lang="zh-CN" altLang="en-US" sz="2000" dirty="0"/>
              <a:t>月</a:t>
            </a:r>
            <a:r>
              <a:rPr lang="en-US" altLang="zh-CN" sz="2000" dirty="0"/>
              <a:t>24</a:t>
            </a:r>
            <a:r>
              <a:rPr lang="zh-CN" altLang="en-US" sz="2000" dirty="0"/>
              <a:t>日下午，中国炼焦行业协会市场委员会召开专题市场分析会，与会代表一致认为，当前焦炭市场应尽快提涨价格，自</a:t>
            </a:r>
            <a:r>
              <a:rPr lang="en-US" altLang="zh-CN" sz="2000" dirty="0"/>
              <a:t>7</a:t>
            </a:r>
            <a:r>
              <a:rPr lang="zh-CN" altLang="en-US" sz="2000" dirty="0"/>
              <a:t>月</a:t>
            </a:r>
            <a:r>
              <a:rPr lang="en-US" altLang="zh-CN" sz="2000" dirty="0"/>
              <a:t>25</a:t>
            </a:r>
            <a:r>
              <a:rPr lang="zh-CN" altLang="en-US" sz="2000" dirty="0"/>
              <a:t>日零时起，焦炭价格上调</a:t>
            </a:r>
            <a:r>
              <a:rPr lang="en-US" altLang="zh-CN" sz="2000" dirty="0"/>
              <a:t>50/55</a:t>
            </a:r>
            <a:r>
              <a:rPr lang="zh-CN" altLang="en-US" sz="2000" dirty="0"/>
              <a:t>元</a:t>
            </a:r>
            <a:r>
              <a:rPr lang="en-US" altLang="zh-CN" sz="2000" dirty="0"/>
              <a:t>/</a:t>
            </a:r>
            <a:r>
              <a:rPr lang="zh-CN" altLang="en-US" sz="2000" dirty="0"/>
              <a:t>吨。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9310" y="974725"/>
            <a:ext cx="1089977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、人工智能：</a:t>
            </a:r>
            <a:endParaRPr lang="zh-CN" altLang="en-US" sz="2000" dirty="0"/>
          </a:p>
          <a:p>
            <a:r>
              <a:rPr lang="zh-CN" altLang="en-US" sz="2000" dirty="0"/>
              <a:t>外交部发言人宣布，国务院总理李强将于</a:t>
            </a:r>
            <a:r>
              <a:rPr lang="en-US" altLang="zh-CN" sz="2000" dirty="0"/>
              <a:t>7</a:t>
            </a:r>
            <a:r>
              <a:rPr lang="zh-CN" altLang="en-US" sz="2000" dirty="0"/>
              <a:t>月</a:t>
            </a:r>
            <a:r>
              <a:rPr lang="en-US" altLang="zh-CN" sz="2000" dirty="0"/>
              <a:t>26</a:t>
            </a:r>
            <a:r>
              <a:rPr lang="zh-CN" altLang="en-US" sz="2000" dirty="0"/>
              <a:t>日出席在上海举行的</a:t>
            </a:r>
            <a:r>
              <a:rPr lang="en-US" altLang="zh-CN" sz="2000" dirty="0"/>
              <a:t>2025</a:t>
            </a:r>
            <a:r>
              <a:rPr lang="zh-CN" altLang="en-US" sz="2000" dirty="0"/>
              <a:t>世界人工智能大会暨人工智能全球治理高级别会议开幕式并致辞。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83970" y="798830"/>
            <a:ext cx="9005570" cy="53784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仓位：六成</a:t>
            </a:r>
            <a:r>
              <a:rPr lang="en-US" altLang="zh-CN" sz="2000" dirty="0"/>
              <a:t>——</a:t>
            </a:r>
            <a:r>
              <a:rPr lang="zh-CN" altLang="en-US" sz="2000" dirty="0"/>
              <a:t>八成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95" y="841375"/>
            <a:ext cx="10928985" cy="53022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中报策略报告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60" y="785495"/>
            <a:ext cx="10919460" cy="52324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1111</Words>
  <Application>WPS 演示</Application>
  <PresentationFormat>宽屏</PresentationFormat>
  <Paragraphs>87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思源黑体 CN Normal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风口阻击二维码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235</cp:revision>
  <dcterms:created xsi:type="dcterms:W3CDTF">2024-06-11T06:30:00Z</dcterms:created>
  <dcterms:modified xsi:type="dcterms:W3CDTF">2025-07-25T00:56:42Z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2052-12.1.0.21915</vt:lpwstr>
  </property>
</Properties>
</file>