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6" r:id="rId17"/>
    <p:sldId id="4461" r:id="rId18"/>
    <p:sldId id="4452" r:id="rId19"/>
    <p:sldId id="4462" r:id="rId20"/>
    <p:sldId id="4453" r:id="rId21"/>
    <p:sldId id="4278" r:id="rId22"/>
    <p:sldId id="270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8" Type="http://schemas.openxmlformats.org/officeDocument/2006/relationships/tags" Target="tags/tag17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7.png"/><Relationship Id="rId1" Type="http://schemas.openxmlformats.org/officeDocument/2006/relationships/tags" Target="../tags/tag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量化资金已成主力军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0545" y="1400175"/>
            <a:ext cx="6010275" cy="43510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4875" y="542925"/>
            <a:ext cx="10382250" cy="5772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7275" y="666750"/>
            <a:ext cx="10077450" cy="5524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55955" y="911225"/>
            <a:ext cx="11066780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、医药：</a:t>
            </a:r>
            <a:endParaRPr lang="zh-CN" altLang="en-US" sz="2000" dirty="0"/>
          </a:p>
          <a:p>
            <a:r>
              <a:rPr lang="zh-CN" altLang="en-US" sz="2000" dirty="0"/>
              <a:t>经国务院批复同意，国家卫生健康委等7部门联合印发《疾病预防控制“十五五”规划》。《规划》将预防控制重大传染病作为重中之重，按照“多病同防”思路，提出加强呼吸道传染病防控、加强虫媒传染病防控、加强经血液与性传播传染病防控、加强人畜共患病防控、加强疫苗可预防疾病防控、加强其他疾病防控等6大任务。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</a:t>
            </a:r>
            <a:r>
              <a:rPr lang="en-US" altLang="zh-CN" sz="2000" dirty="0"/>
              <a:t>mlcc</a:t>
            </a:r>
            <a:r>
              <a:rPr lang="zh-CN" altLang="en-US" sz="2000" dirty="0"/>
              <a:t>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近日，三星电机对外公告，已与一家全球大型企业签署</a:t>
            </a:r>
            <a:r>
              <a:rPr lang="en-US" altLang="zh-CN" sz="2000" dirty="0"/>
              <a:t>AI</a:t>
            </a:r>
            <a:r>
              <a:rPr lang="zh-CN" altLang="en-US" sz="2000" dirty="0"/>
              <a:t>服务器专用</a:t>
            </a:r>
            <a:r>
              <a:rPr lang="en-US" altLang="zh-CN" sz="2000" dirty="0"/>
              <a:t>MLCC</a:t>
            </a:r>
            <a:r>
              <a:rPr lang="zh-CN" altLang="en-US" sz="2000" dirty="0"/>
              <a:t>供货合同，合约规模折合约2951.2亿韩元（2.04亿美元），供货周期完整覆盖2027全年。这是三星电机连续第二个月斩获同类大规模订单。今年6月30日，三星电机已披露一笔约4500亿韩元的</a:t>
            </a:r>
            <a:r>
              <a:rPr lang="en-US" altLang="zh-CN" sz="2000" dirty="0"/>
              <a:t>AI</a:t>
            </a:r>
            <a:r>
              <a:rPr lang="zh-CN" altLang="en-US" sz="2000" dirty="0"/>
              <a:t>服务器</a:t>
            </a:r>
            <a:r>
              <a:rPr lang="en-US" altLang="zh-CN" sz="2000" dirty="0"/>
              <a:t>MLCC</a:t>
            </a:r>
            <a:r>
              <a:rPr lang="zh-CN" altLang="en-US" sz="2000" dirty="0"/>
              <a:t>供货合同。两笔大额合同相继落地，显示下游客户正提前锁定</a:t>
            </a:r>
            <a:r>
              <a:rPr lang="en-US" altLang="zh-CN" sz="2000" dirty="0"/>
              <a:t>AI</a:t>
            </a:r>
            <a:r>
              <a:rPr lang="zh-CN" altLang="en-US" sz="2000" dirty="0"/>
              <a:t>服务器用高端</a:t>
            </a:r>
            <a:r>
              <a:rPr lang="en-US" altLang="zh-CN" sz="2000" dirty="0"/>
              <a:t>MLCC</a:t>
            </a:r>
            <a:r>
              <a:rPr lang="zh-CN" altLang="en-US" sz="2000" dirty="0"/>
              <a:t>供应。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079500" y="1044575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、智能驾驶：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7月27日，工业和信息化部举行2026世界智能网联汽车大会媒体圆桌会。工信部装备工业一司司长郭守刚表示，将加快编制出台智能网联新能源汽车产业发展“十五五”规划，加快突破一批关键核心技术，加速重点标准研制、国际协调和贯彻实施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1488</Words>
  <Application>WPS 演示</Application>
  <PresentationFormat>宽屏</PresentationFormat>
  <Paragraphs>141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521</cp:revision>
  <dcterms:created xsi:type="dcterms:W3CDTF">2024-06-11T06:30:00Z</dcterms:created>
  <dcterms:modified xsi:type="dcterms:W3CDTF">2026-07-28T00:52:10Z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2052-12.1.0.26895</vt:lpwstr>
  </property>
</Properties>
</file>