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61" r:id="rId18"/>
    <p:sldId id="4452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量化资金已成主力军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0545" y="1400175"/>
            <a:ext cx="6010275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75" y="542925"/>
            <a:ext cx="1038225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5955" y="911225"/>
            <a:ext cx="1106678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、存储芯片：</a:t>
            </a:r>
            <a:endParaRPr lang="zh-CN" altLang="en-US" sz="2000" dirty="0"/>
          </a:p>
          <a:p>
            <a:r>
              <a:rPr lang="zh-CN" altLang="en-US" sz="2000" dirty="0"/>
              <a:t>根据</a:t>
            </a:r>
            <a:r>
              <a:rPr lang="en-US" altLang="zh-CN" sz="2000" dirty="0"/>
              <a:t>TrendForce</a:t>
            </a:r>
            <a:r>
              <a:rPr lang="zh-CN" altLang="en-US" sz="2000" dirty="0"/>
              <a:t>集邦咨询最新存储器产业研究，2027年存储器需求仍由</a:t>
            </a:r>
            <a:r>
              <a:rPr lang="en-US" altLang="zh-CN" sz="2000" dirty="0"/>
              <a:t>AI</a:t>
            </a:r>
            <a:r>
              <a:rPr lang="zh-CN" altLang="en-US" sz="2000" dirty="0"/>
              <a:t>应用主导，</a:t>
            </a:r>
            <a:r>
              <a:rPr lang="en-US" altLang="zh-CN" sz="2000" dirty="0"/>
              <a:t>DRAM</a:t>
            </a:r>
            <a:r>
              <a:rPr lang="zh-CN" altLang="en-US" sz="2000" dirty="0"/>
              <a:t>因</a:t>
            </a:r>
            <a:r>
              <a:rPr lang="en-US" altLang="zh-CN" sz="2000" dirty="0"/>
              <a:t>HBM</a:t>
            </a:r>
            <a:r>
              <a:rPr lang="zh-CN" altLang="en-US" sz="2000" dirty="0"/>
              <a:t>持续排挤产能、</a:t>
            </a:r>
            <a:r>
              <a:rPr lang="en-US" altLang="zh-CN" sz="2000" dirty="0"/>
              <a:t>AI Server</a:t>
            </a:r>
            <a:r>
              <a:rPr lang="zh-CN" altLang="en-US" sz="2000" dirty="0"/>
              <a:t>需求强劲，</a:t>
            </a:r>
            <a:r>
              <a:rPr lang="en-US" altLang="zh-CN" sz="2000" dirty="0"/>
              <a:t>CPU</a:t>
            </a:r>
            <a:r>
              <a:rPr lang="zh-CN" altLang="en-US" sz="2000" dirty="0"/>
              <a:t>所用的存储器与</a:t>
            </a:r>
            <a:r>
              <a:rPr lang="en-US" altLang="zh-CN" sz="2000" dirty="0"/>
              <a:t>HBM</a:t>
            </a:r>
            <a:r>
              <a:rPr lang="zh-CN" altLang="en-US" sz="2000" dirty="0"/>
              <a:t>采购动能持续增加，市场维持供给紧张格局，价格走势偏强。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、量子科技：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7月30日，工业和信息化部量子信息标准化技术委员会成立大会在北京召开。成立大会后，量子信息标委会第一次全体委员会议召开，审议通过了标委会章程、秘书处工作细则、工作组管理办法、标准体系、标准制修订工作程序等文件，研究部署了下一阶段重点工作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、大消费：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7月30日召开的政治局会议强调，要有效扩大国内需求，适应不同群体消费需求。要扩大优质供给，挖掘服务消费潜力。而日前批复的《扩大消费“十五五”规划》提出，到2030年，消费市场总体规模持续扩大，居民消费率明显提高，全社会商品和服务消费较快增长，社会消费品零售总额达到60万亿元左右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1424</Words>
  <Application>WPS 演示</Application>
  <PresentationFormat>宽屏</PresentationFormat>
  <Paragraphs>141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524</cp:revision>
  <dcterms:created xsi:type="dcterms:W3CDTF">2024-06-11T06:30:00Z</dcterms:created>
  <dcterms:modified xsi:type="dcterms:W3CDTF">2026-07-31T01:00:41Z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2052-12.1.0.26895</vt:lpwstr>
  </property>
</Properties>
</file>