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63" r:id="rId3"/>
    <p:sldId id="4272" r:id="rId4"/>
    <p:sldId id="4270" r:id="rId5"/>
    <p:sldId id="4278" r:id="rId6"/>
    <p:sldId id="4280" r:id="rId7"/>
    <p:sldId id="4281" r:id="rId8"/>
    <p:sldId id="4319" r:id="rId9"/>
    <p:sldId id="4299" r:id="rId10"/>
    <p:sldId id="4269" r:id="rId11"/>
    <p:sldId id="4268" r:id="rId12"/>
    <p:sldId id="4271" r:id="rId13"/>
    <p:sldId id="1341" r:id="rId14"/>
    <p:sldId id="4241" r:id="rId15"/>
    <p:sldId id="4250" r:id="rId16"/>
    <p:sldId id="4256" r:id="rId17"/>
    <p:sldId id="4259" r:id="rId18"/>
    <p:sldId id="4260" r:id="rId19"/>
    <p:sldId id="4261" r:id="rId20"/>
    <p:sldId id="4264" r:id="rId21"/>
    <p:sldId id="4263" r:id="rId22"/>
    <p:sldId id="4275" r:id="rId23"/>
    <p:sldId id="4267" r:id="rId24"/>
    <p:sldId id="4265" r:id="rId25"/>
    <p:sldId id="4274" r:id="rId26"/>
    <p:sldId id="270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34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3.xml"/><Relationship Id="rId3" Type="http://schemas.openxmlformats.org/officeDocument/2006/relationships/image" Target="../media/image15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7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8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9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0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tags" Target="../tags/tag1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3.xml"/><Relationship Id="rId2" Type="http://schemas.openxmlformats.org/officeDocument/2006/relationships/image" Target="../media/image29.png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9.xml"/><Relationship Id="rId2" Type="http://schemas.openxmlformats.org/officeDocument/2006/relationships/image" Target="../media/image10.png"/><Relationship Id="rId1" Type="http://schemas.openxmlformats.org/officeDocument/2006/relationships/tags" Target="../tags/tag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1" Type="http://schemas.openxmlformats.org/officeDocument/2006/relationships/tags" Target="../tags/tag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2024</a:t>
            </a: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年，扬帆起航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2024.01.02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419" y="854016"/>
            <a:ext cx="11671540" cy="52707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庄散博弈（二级形态）：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红线呈现向上（红线第一）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黄线呈现向下（黄线越低，分歧越大）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说明超大单（大主力）进场抢筹拉升，但大单（小主力）出货，主力之间出现分歧，后续个股大概率有脉冲，但上涨幅度要根据盘面情绪而定。</a:t>
            </a: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1041" y="733053"/>
            <a:ext cx="2585937" cy="547895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庄散博弈（三级形态）：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黄线呈现向上（黄线第一）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红线呈现向下（红线越低，分歧越大）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说明大单（小主力）进场抢筹拉升，但超大单（大主力）出货，主力之间出现分歧，后续个股大概率冲高回落。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1041" y="733053"/>
            <a:ext cx="2603227" cy="55083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反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庄散博弈（四级形态）：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蓝线、绿线呈现向上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红线、黄线呈现向下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说明超大单和大单（主力）出货，中单和小单（散户）接盘，大资金出逃，股价盘中容易出现闪崩。</a:t>
            </a: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7921" y="733053"/>
            <a:ext cx="2599654" cy="54863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超短金叉战法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2602" y="803822"/>
            <a:ext cx="5143102" cy="54124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89" y="803822"/>
            <a:ext cx="5148611" cy="5412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4015" y="164465"/>
            <a:ext cx="11600180" cy="602678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趋势回档战法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541" y="803822"/>
            <a:ext cx="5220459" cy="54124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626" y="803822"/>
            <a:ext cx="5126416" cy="5412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287" y="103517"/>
            <a:ext cx="11814658" cy="660783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660" y="621102"/>
            <a:ext cx="11800936" cy="57020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6609" y="803312"/>
            <a:ext cx="8766131" cy="49345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07629" y="581129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</a:t>
            </a:r>
            <a:r>
              <a:rPr lang="en-US" altLang="zh-CN" dirty="0"/>
              <a:t> https://activity.n8n8.cn/link/level-2</a:t>
            </a:r>
            <a:endParaRPr lang="zh-CN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35501" y="1595886"/>
            <a:ext cx="97823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、机构增仓、北向阻击选股，指标择时操作</a:t>
            </a:r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924" y="189782"/>
            <a:ext cx="194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操作策略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515" y="160020"/>
            <a:ext cx="12342495" cy="64503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1810" y="247015"/>
            <a:ext cx="11396345" cy="62249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770" y="201398"/>
            <a:ext cx="11930333" cy="60354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184" y="129396"/>
            <a:ext cx="11952544" cy="61161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0710" y="723900"/>
            <a:ext cx="11247755" cy="54102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355" y="787400"/>
            <a:ext cx="10412095" cy="3775075"/>
          </a:xfrm>
        </p:spPr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p="http://schemas.openxmlformats.org/presentationml/2006/main">
  <p:tag name="COMMONDATA" val="eyJoZGlkIjoiOTAzOTQ3MTIxNjU3MzE4MjhmYTQyMTMwMmMzMTJiOWQ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960</Words>
  <Application>WPS 演示</Application>
  <PresentationFormat>宽屏</PresentationFormat>
  <Paragraphs>83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宋体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Calibri</vt:lpstr>
      <vt:lpstr>Arial Unicode MS</vt:lpstr>
      <vt:lpstr>等线</vt:lpstr>
      <vt:lpstr>思源黑体 CN Normal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TG</cp:lastModifiedBy>
  <cp:revision>40</cp:revision>
  <dcterms:created xsi:type="dcterms:W3CDTF">2024-06-11T06:30:00Z</dcterms:created>
  <dcterms:modified xsi:type="dcterms:W3CDTF">2024-07-03T01:00:53Z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C7704E933E1A4A679033E90DEAB49B71_12</vt:lpwstr>
  </property>
  <property fmtid="{D5CDD505-2E9C-101B-9397-08002B2CF9AE}" pid="3" name="KSOProductBuildVer">
    <vt:lpwstr>2052-12.1.0.15358</vt:lpwstr>
  </property>
</Properties>
</file>