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10" autoAdjust="0"/>
  </p:normalViewPr>
  <p:slideViewPr>
    <p:cSldViewPr snapToGrid="0" showGuides="1">
      <p:cViewPr varScale="1">
        <p:scale>
          <a:sx n="110" d="100"/>
          <a:sy n="110" d="100"/>
        </p:scale>
        <p:origin x="630" y="-36"/>
      </p:cViewPr>
      <p:guideLst>
        <p:guide pos="7400"/>
        <p:guide pos="288"/>
        <p:guide orient="horz" pos="2137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2026/7/10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两手布局正确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金叉初期进攻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压力最大的周四已过，日金叉初期，进攻动作可以增多一些，量能回血关键；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龙虎关注度高的方向：科技成长（未完）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战法选择：紫旗回档（稳定）、紫旗突破熊线（强势） 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0180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724"/>
          <a:stretch/>
        </p:blipFill>
        <p:spPr>
          <a:xfrm>
            <a:off x="456534" y="818990"/>
            <a:ext cx="3577379" cy="3757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" b="4466"/>
          <a:stretch/>
        </p:blipFill>
        <p:spPr>
          <a:xfrm>
            <a:off x="1252728" y="1131313"/>
            <a:ext cx="8201914" cy="58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b="1122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65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/>
        </p:blipFill>
        <p:spPr>
          <a:xfrm>
            <a:off x="1782763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1909947" y="3847454"/>
            <a:ext cx="2670047" cy="1042637"/>
            <a:chOff x="5205386" y="3999767"/>
            <a:chExt cx="2670047" cy="1042637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4" y="3999767"/>
              <a:ext cx="2260929" cy="104263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强者形态条件：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「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涨幅超20%</a:t>
              </a: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有龙虎紫旗出现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endParaRPr lang="zh-CN" altLang="en-US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2294433" y="315290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491355" y="2692809"/>
            <a:ext cx="352425" cy="113550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886341" y="2927572"/>
            <a:ext cx="3587858" cy="1268010"/>
            <a:chOff x="5205386" y="3623851"/>
            <a:chExt cx="3587858" cy="126801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3" y="3623851"/>
              <a:ext cx="3178741" cy="126801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激进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熊线附近，提前布局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、「保守」辅助线附近，提前布局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3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、「安全」回档金叉，进攻</a:t>
              </a:r>
            </a:p>
          </p:txBody>
        </p:sp>
      </p:grpSp>
      <p:cxnSp>
        <p:nvCxnSpPr>
          <p:cNvPr id="11" name="直接箭头连接符 10"/>
          <p:cNvCxnSpPr>
            <a:cxnSpLocks/>
            <a:stCxn id="19" idx="1"/>
          </p:cNvCxnSpPr>
          <p:nvPr/>
        </p:nvCxnSpPr>
        <p:spPr>
          <a:xfrm flipH="1" flipV="1">
            <a:off x="4749800" y="2920925"/>
            <a:ext cx="1186505" cy="448632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114903" y="4467362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>
            <a:cxnSpLocks/>
            <a:endCxn id="17" idx="2"/>
          </p:cNvCxnSpPr>
          <p:nvPr/>
        </p:nvCxnSpPr>
        <p:spPr>
          <a:xfrm flipV="1">
            <a:off x="6832712" y="4654053"/>
            <a:ext cx="282191" cy="274391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9BD6918-F7C5-F2DD-B9AA-D55BAD32E44F}"/>
              </a:ext>
            </a:extLst>
          </p:cNvPr>
          <p:cNvCxnSpPr>
            <a:cxnSpLocks/>
          </p:cNvCxnSpPr>
          <p:nvPr/>
        </p:nvCxnSpPr>
        <p:spPr>
          <a:xfrm flipH="1">
            <a:off x="5116296" y="3728217"/>
            <a:ext cx="820009" cy="1389883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2A21D6F-EE38-D7F9-EF7E-0A9606C9DB46}"/>
              </a:ext>
            </a:extLst>
          </p:cNvPr>
          <p:cNvCxnSpPr>
            <a:cxnSpLocks/>
          </p:cNvCxnSpPr>
          <p:nvPr/>
        </p:nvCxnSpPr>
        <p:spPr>
          <a:xfrm flipV="1">
            <a:off x="6586668" y="2014788"/>
            <a:ext cx="1808032" cy="967104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F3A6F08E-52E4-8D26-FAFF-3231506ED863}"/>
              </a:ext>
            </a:extLst>
          </p:cNvPr>
          <p:cNvSpPr/>
          <p:nvPr/>
        </p:nvSpPr>
        <p:spPr>
          <a:xfrm>
            <a:off x="8192155" y="1835150"/>
            <a:ext cx="493754" cy="17963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7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10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570</Words>
  <Application>Microsoft Office PowerPoint</Application>
  <PresentationFormat>宽屏</PresentationFormat>
  <Paragraphs>77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2183</cp:revision>
  <dcterms:created xsi:type="dcterms:W3CDTF">2019-06-19T02:08:00Z</dcterms:created>
  <dcterms:modified xsi:type="dcterms:W3CDTF">2026-07-10T01:21:29Z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