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3" r:id="rId3"/>
    <p:sldId id="4272" r:id="rId4"/>
    <p:sldId id="4270" r:id="rId5"/>
    <p:sldId id="4278" r:id="rId6"/>
    <p:sldId id="4319" r:id="rId7"/>
    <p:sldId id="4340" r:id="rId8"/>
    <p:sldId id="4339" r:id="rId9"/>
    <p:sldId id="4338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4263" r:id="rId22"/>
    <p:sldId id="4274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35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3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4.xml"/><Relationship Id="rId2" Type="http://schemas.openxmlformats.org/officeDocument/2006/relationships/image" Target="../media/image28.png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9.xml"/><Relationship Id="rId2" Type="http://schemas.openxmlformats.org/officeDocument/2006/relationships/image" Target="../media/image8.png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0710" y="723900"/>
            <a:ext cx="11247755" cy="5410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脱水策略</a:t>
            </a:r>
            <a:endParaRPr lang="zh-CN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2775" y="1691640"/>
            <a:ext cx="8700770" cy="4485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COMMONDATA" val="eyJoZGlkIjoiOTAzOTQ3MTIxNjU3MzE4MjhmYTQyMTMwMmMzMTJiOWQ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WPS 演示</Application>
  <PresentationFormat>宽屏</PresentationFormat>
  <Paragraphs>87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脱水策略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42</cp:revision>
  <dcterms:created xsi:type="dcterms:W3CDTF">2024-06-11T06:30:00Z</dcterms:created>
  <dcterms:modified xsi:type="dcterms:W3CDTF">2024-07-21T06:59:25Z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2052-12.1.0.17147</vt:lpwstr>
  </property>
</Properties>
</file>