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12" r:id="rId3"/>
    <p:sldId id="1442" r:id="rId4"/>
    <p:sldId id="1430" r:id="rId5"/>
    <p:sldId id="1431" r:id="rId6"/>
    <p:sldId id="1439" r:id="rId7"/>
    <p:sldId id="1432" r:id="rId8"/>
    <p:sldId id="1447" r:id="rId9"/>
    <p:sldId id="1445" r:id="rId10"/>
    <p:sldId id="1448" r:id="rId11"/>
    <p:sldId id="1419" r:id="rId12"/>
    <p:sldId id="144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2"/>
            <p14:sldId id="1430"/>
            <p14:sldId id="1431"/>
            <p14:sldId id="1439"/>
            <p14:sldId id="1432"/>
            <p14:sldId id="1447"/>
            <p14:sldId id="1445"/>
            <p14:sldId id="1448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 varScale="1">
        <p:scale>
          <a:sx n="105" d="100"/>
          <a:sy n="105" d="100"/>
        </p:scale>
        <p:origin x="1176" y="426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2025/7/25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2025/7/25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501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387EC-0A25-796C-C259-8BF18795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EB4EDB-7E50-C932-2477-60D85E0A47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E415E38-A6AA-1274-3B80-D3CE2BABE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74FD9C-2EAC-0BD3-A3CA-570022557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3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525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8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411226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反内卷，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聚焦选龙虎强势股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2025/7/25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90685" y="3198475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B9831F-691C-CDAB-3BBE-BA5627BB9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43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E7E68F-EDFE-C356-F9F9-4A6D9F851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4E02725-EF93-5C60-D433-14F5C4E70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r="4520"/>
          <a:stretch/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682518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2092168" y="337975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l="1789" r="62858"/>
          <a:stretch>
            <a:fillRect/>
          </a:stretch>
        </p:blipFill>
        <p:spPr>
          <a:xfrm>
            <a:off x="5183745" y="5391332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391332"/>
            <a:ext cx="4449805" cy="150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篇内容策略服务，季度版以上送价值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888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元的年中报告，主力挖掘更多强势龙虎方向！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CA6A9A-8688-D8D9-5275-FEBC6AF99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9756" y="1520093"/>
            <a:ext cx="6033938" cy="38178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2821893-C818-8FC5-047C-0A8C0FD91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747" y="217714"/>
            <a:ext cx="6085958" cy="115741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两市总成交</a:t>
            </a:r>
            <a:r>
              <a:rPr lang="en-US" altLang="zh-CN" dirty="0"/>
              <a:t>1. </a:t>
            </a:r>
            <a:r>
              <a:rPr lang="en-US" altLang="zh-CN"/>
              <a:t>84</a:t>
            </a:r>
            <a:r>
              <a:rPr lang="zh-CN" altLang="en-US"/>
              <a:t>万亿</a:t>
            </a:r>
            <a:r>
              <a:rPr lang="zh-CN" altLang="en-US" dirty="0"/>
              <a:t>，略微缩量，</a:t>
            </a:r>
            <a:r>
              <a:rPr lang="en-US" altLang="zh-CN" dirty="0"/>
              <a:t>GJ</a:t>
            </a:r>
            <a:r>
              <a:rPr lang="zh-CN" altLang="en-US" dirty="0"/>
              <a:t>队控盘能力明显（银行）；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</a:t>
            </a:r>
            <a:r>
              <a:rPr lang="en-US" altLang="zh-CN" dirty="0"/>
              <a:t>1.5</a:t>
            </a:r>
            <a:r>
              <a:rPr lang="zh-CN" altLang="en-US" dirty="0"/>
              <a:t>万亿以上，无论是超短还是短线，胜率和强度提高；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涨停＞＞</a:t>
            </a:r>
            <a:r>
              <a:rPr lang="en-US" altLang="zh-CN" dirty="0"/>
              <a:t>2</a:t>
            </a:r>
            <a:r>
              <a:rPr lang="zh-CN" altLang="en-US" dirty="0"/>
              <a:t>*跌停，妖股上纬新材连板结束，关注新一轮连板股谁能走出来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74" y="1099090"/>
            <a:ext cx="2917797" cy="3252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5586413" y="1007621"/>
            <a:ext cx="6162675" cy="3452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C79D51-280B-10C2-F8AB-CFB37ED9A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71" y="1367169"/>
            <a:ext cx="2759855" cy="2222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龙虎炒作持续活跃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743075" y="1139987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龙虎情绪活跃代表游资机构进攻意见统一，龙虎股溢价能力强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看阶段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日的龙虎情绪，偶尔单日低迷不影响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712" y="2891269"/>
            <a:ext cx="8095238" cy="3333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583" y="3030553"/>
            <a:ext cx="2312580" cy="30876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83379"/>
              </p:ext>
            </p:extLst>
          </p:nvPr>
        </p:nvGraphicFramePr>
        <p:xfrm>
          <a:off x="442913" y="660400"/>
          <a:ext cx="11341100" cy="5026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2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92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90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相关个股</a:t>
                      </a:r>
                      <a:r>
                        <a:rPr lang="en-US" altLang="zh-CN" sz="1400" dirty="0"/>
                        <a:t>/</a:t>
                      </a:r>
                      <a:r>
                        <a:rPr lang="zh-CN" altLang="en-US" sz="1400" dirty="0"/>
                        <a:t>解读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095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世界人工智能大会周末开幕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世界人工智能大会将于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至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日在浦东世博中心、世博展览馆、徐汇西岸等地同步启幕。李强将于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日出席开幕式并致辞。（规格很高）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</a:rPr>
                        <a:t>利好：人工智能</a:t>
                      </a:r>
                      <a:endParaRPr lang="en-US" altLang="zh-CN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880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上海将于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世界人工智能大会期间发放智能网联汽车示范运营牌照。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优必选，中标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9000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万订单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价格法修正草案（征求意见稿）</a:t>
                      </a: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无人驾驶出租车：锦江在线、大众交通、交运股份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80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反内卷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国家发展改革委、市场监管总局就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价格法修正草案（征求意见稿）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公开征求意见，进一步明确不正当价格行为认定标准，规范市场价格秩序，治理“内卷式”竞争。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光伏：亚玛顿、亿晶光电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锂电：永杉锂业、西藏矿业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煤炭：潞安环能、山西焦煤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钢铁：柳钢股份、西宁特钢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24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24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" r="265"/>
          <a:stretch/>
        </p:blipFill>
        <p:spPr>
          <a:xfrm>
            <a:off x="2026920" y="633216"/>
            <a:ext cx="8221036" cy="39278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机械设备、建筑装饰、电气设备、化工制品、西药制药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机器人、光伏、医药、稀土永磁、雅下水电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0913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选择紫旗（机构版以上），寻找金叉进攻初期的节奏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" b="619"/>
          <a:stretch/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>
            <a:fillRect/>
          </a:stretch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7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24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天以上，等待回档的潜力股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BC61ED0-7DEB-C184-60C0-5E67D9E7DC4C}"/>
              </a:ext>
            </a:extLst>
          </p:cNvPr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B067D-9D7C-7B17-7873-9C26C612B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ABDAFDD-609B-5FBE-0C46-DA7DBF7BCE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紫旗突破熊线战法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2CE4C6-CFBF-48A9-CCA9-E517A84ED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短线强势</a:t>
            </a:r>
            <a:r>
              <a:rPr lang="en-US" altLang="zh-CN" dirty="0"/>
              <a:t>+</a:t>
            </a:r>
            <a:r>
              <a:rPr lang="zh-CN" altLang="en-US" dirty="0"/>
              <a:t>龙虎活跃行情可用，追求超强个股的提前爆发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B37DE16-BA06-7E3B-AF75-525077D6E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 b="6070"/>
          <a:stretch/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46968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E50AF07-D5AD-60E5-E857-1DAF059A91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99A824-F68E-010F-28CB-A993A638EE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0D06160-B3EC-E135-0883-F01B659A9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0" b="22987"/>
          <a:stretch>
            <a:fillRect/>
          </a:stretch>
        </p:blipFill>
        <p:spPr bwMode="auto">
          <a:xfrm>
            <a:off x="3910484" y="953550"/>
            <a:ext cx="3685577" cy="17426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417040-6A58-2D7A-5481-46659201D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231" y="3245284"/>
            <a:ext cx="3658824" cy="25100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EBE2781-C5D8-771C-DEC5-F22D003EB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02"/>
          <a:stretch>
            <a:fillRect/>
          </a:stretch>
        </p:blipFill>
        <p:spPr>
          <a:xfrm>
            <a:off x="8325486" y="953550"/>
            <a:ext cx="3458527" cy="10543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C71596-A41F-9268-14B3-61ACD4CB6D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0727"/>
          <a:stretch>
            <a:fillRect/>
          </a:stretch>
        </p:blipFill>
        <p:spPr>
          <a:xfrm>
            <a:off x="440706" y="953550"/>
            <a:ext cx="3228768" cy="10610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6FB518A-05AB-048D-0D5C-C7729EBB9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647" y="2143952"/>
            <a:ext cx="3348366" cy="40130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00B292A-9D2B-5FE9-38CB-B8F31A4F2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06" y="2197615"/>
            <a:ext cx="3160249" cy="376964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229137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9559</TotalTime>
  <Words>649</Words>
  <Application>Microsoft Office PowerPoint</Application>
  <PresentationFormat>宽屏</PresentationFormat>
  <Paragraphs>79</Paragraphs>
  <Slides>14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1501</cp:revision>
  <dcterms:created xsi:type="dcterms:W3CDTF">2019-06-19T02:08:00Z</dcterms:created>
  <dcterms:modified xsi:type="dcterms:W3CDTF">2025-07-25T01:13:41Z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EBF8DB5FD94B49F7B17BC65F9BA08668</vt:lpwstr>
  </property>
</Properties>
</file>