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19" r:id="rId9"/>
    <p:sldId id="1452" r:id="rId10"/>
    <p:sldId id="1460" r:id="rId11"/>
    <p:sldId id="1201" r:id="rId12"/>
    <p:sldId id="734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10" autoAdjust="0"/>
  </p:normalViewPr>
  <p:slideViewPr>
    <p:cSldViewPr snapToGrid="0" showGuides="1">
      <p:cViewPr>
        <p:scale>
          <a:sx n="125" d="100"/>
          <a:sy n="125" d="100"/>
        </p:scale>
        <p:origin x="-48" y="-222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33FA-F1B5-137B-3A9B-D650F2C0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E4802-E4C6-AAC8-5548-0D892F3C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E1F984-D3C1-1998-E9F5-80AF365E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3F5074-D128-CA20-A538-0A6DFB699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2026/7/27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一般的量能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=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震荡的格局</a:t>
            </a:r>
            <a:endParaRPr 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低开高走，放量（但还不大够，未到</a:t>
            </a:r>
            <a:r>
              <a:rPr lang="en-US" altLang="zh-CN" dirty="0"/>
              <a:t>2</a:t>
            </a:r>
            <a:r>
              <a:rPr lang="zh-CN" altLang="en-US" dirty="0"/>
              <a:t>万），长鑫上新未虹吸，看资金方向；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流动资金高关注：电力、化工、软件信息、油气开采、黄金；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战法选择：紫旗回档（稳定）、超跌反弹</a:t>
            </a:r>
            <a:r>
              <a:rPr lang="en-US" altLang="zh-CN" dirty="0"/>
              <a:t>/</a:t>
            </a:r>
            <a:r>
              <a:rPr lang="zh-CN" altLang="en-US" dirty="0"/>
              <a:t>受伤龙虎。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" b="725"/>
          <a:stretch/>
        </p:blipFill>
        <p:spPr>
          <a:xfrm>
            <a:off x="456534" y="818990"/>
            <a:ext cx="3577379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9" b="5889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" b="1189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" r="127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870"/>
          <a:stretch/>
        </p:blipFill>
        <p:spPr>
          <a:xfrm>
            <a:off x="457200" y="2225654"/>
            <a:ext cx="6775704" cy="3997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E4BBC4-C3B6-E1D1-EEA8-BC125BCE7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0D5-6FE8-04BD-295A-CBF7642F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E89405-AC14-3F9A-B78D-503BB7CEC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09B48-C710-F020-8BFF-C31D9FE66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AED235-22D9-C68B-7452-47822B10251B}"/>
              </a:ext>
            </a:extLst>
          </p:cNvPr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4EAA06-03C6-4A29-A4EF-88EA9D414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/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7848597-BDE5-BB3C-B415-740D84528CE7}"/>
              </a:ext>
            </a:extLst>
          </p:cNvPr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585D8C2-CBAA-B4D1-2C55-99342D1BFE4E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97443145-736C-D366-EE6D-A6FC59C8B6AF}"/>
                </a:ext>
              </a:extLst>
            </p:cNvPr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>
            <a:extLst>
              <a:ext uri="{FF2B5EF4-FFF2-40B4-BE49-F238E27FC236}">
                <a16:creationId xmlns:a16="http://schemas.microsoft.com/office/drawing/2014/main" id="{1700008F-669B-C98D-72D0-676AA9BAD27D}"/>
              </a:ext>
            </a:extLst>
          </p:cNvPr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37C4EF9-F62A-0D1E-37A7-6BD169C9909C}"/>
              </a:ext>
            </a:extLst>
          </p:cNvPr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374C1E7F-C8C3-B7E0-4C34-E9200BC225A7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016CA41-F848-8776-AB50-1453F83B97F6}"/>
                </a:ext>
              </a:extLst>
            </p:cNvPr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A503E99F-D325-4430-54A6-49C31BF09BC9}"/>
              </a:ext>
            </a:extLst>
          </p:cNvPr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00A72F6-BDEA-027B-3BAE-25C51A259866}"/>
                </a:ext>
              </a:extLst>
            </p:cNvPr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160B5AF-30B2-486B-9395-0A49D8FDD445}"/>
                </a:ext>
              </a:extLst>
            </p:cNvPr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2A0EC052-9602-8A96-CADA-597926E38794}"/>
              </a:ext>
            </a:extLst>
          </p:cNvPr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D9DBA36-675F-C7BE-18EC-1F06B6564900}"/>
              </a:ext>
            </a:extLst>
          </p:cNvPr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0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838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7" b="6796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7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26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 hidden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421</Words>
  <Application>Microsoft Office PowerPoint</Application>
  <PresentationFormat>宽屏</PresentationFormat>
  <Paragraphs>65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2212</cp:revision>
  <dcterms:created xsi:type="dcterms:W3CDTF">2019-06-19T02:08:00Z</dcterms:created>
  <dcterms:modified xsi:type="dcterms:W3CDTF">2026-07-27T08:46:54Z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