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868" r:id="rId2"/>
    <p:sldId id="1454" r:id="rId3"/>
    <p:sldId id="1455" r:id="rId4"/>
    <p:sldId id="1456" r:id="rId5"/>
    <p:sldId id="1439" r:id="rId6"/>
    <p:sldId id="1461" r:id="rId7"/>
    <p:sldId id="1432" r:id="rId8"/>
    <p:sldId id="1419" r:id="rId9"/>
    <p:sldId id="1452" r:id="rId10"/>
    <p:sldId id="1460" r:id="rId11"/>
    <p:sldId id="1201" r:id="rId12"/>
    <p:sldId id="734" r:id="rId13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13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108"/>
      </p:cViewPr>
      <p:guideLst>
        <p:guide pos="7400"/>
        <p:guide pos="288"/>
        <p:guide orient="horz" pos="213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D33FA-F1B5-137B-3A9B-D650F2C0B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FBE4802-E4C6-AAC8-5548-0D892F3C9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EE1F984-D3C1-1998-E9F5-80AF365EB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3F5074-D128-CA20-A538-0A6DFB6990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402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2026/7/31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一般的量能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=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震荡的格局</a:t>
            </a:r>
            <a:endParaRPr 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资金稍微回暖，机会延续度不高，整体上看周线级别的反抽，仓位</a:t>
            </a:r>
            <a:r>
              <a:rPr lang="en-US" altLang="zh-CN" dirty="0"/>
              <a:t>3~4</a:t>
            </a:r>
            <a:r>
              <a:rPr lang="zh-CN" altLang="en-US" dirty="0"/>
              <a:t>成；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流动资金高关注：电力、化工、软件信息、油气开采、黄金；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" r="597"/>
          <a:stretch>
            <a:fillRect/>
          </a:stretch>
        </p:blipFill>
        <p:spPr>
          <a:xfrm>
            <a:off x="457200" y="818990"/>
            <a:ext cx="4200708" cy="3757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9" b="8379"/>
          <a:stretch/>
        </p:blipFill>
        <p:spPr>
          <a:xfrm>
            <a:off x="1252728" y="1131313"/>
            <a:ext cx="8201914" cy="58471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" b="1975"/>
          <a:stretch/>
        </p:blipFill>
        <p:spPr>
          <a:xfrm>
            <a:off x="3520440" y="957776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30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870"/>
          <a:stretch/>
        </p:blipFill>
        <p:spPr>
          <a:xfrm>
            <a:off x="457200" y="2225654"/>
            <a:ext cx="6775704" cy="39979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6E4BBC4-C3B6-E1D1-EEA8-BC125BCE7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D10D5-6FE8-04BD-295A-CBF7642FD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1E89405-AC14-3F9A-B78D-503BB7CEC1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609B48-C710-F020-8BFF-C31D9FE66A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AED235-22D9-C68B-7452-47822B10251B}"/>
              </a:ext>
            </a:extLst>
          </p:cNvPr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84EAA06-03C6-4A29-A4EF-88EA9D4145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/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id="{87848597-BDE5-BB3C-B415-740D84528CE7}"/>
              </a:ext>
            </a:extLst>
          </p:cNvPr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2585D8C2-CBAA-B4D1-2C55-99342D1BFE4E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97443145-736C-D366-EE6D-A6FC59C8B6AF}"/>
                </a:ext>
              </a:extLst>
            </p:cNvPr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>
            <a:extLst>
              <a:ext uri="{FF2B5EF4-FFF2-40B4-BE49-F238E27FC236}">
                <a16:creationId xmlns:a16="http://schemas.microsoft.com/office/drawing/2014/main" id="{1700008F-669B-C98D-72D0-676AA9BAD27D}"/>
              </a:ext>
            </a:extLst>
          </p:cNvPr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237C4EF9-F62A-0D1E-37A7-6BD169C9909C}"/>
              </a:ext>
            </a:extLst>
          </p:cNvPr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374C1E7F-C8C3-B7E0-4C34-E9200BC225A7}"/>
                </a:ext>
              </a:extLst>
            </p:cNvPr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8016CA41-F848-8776-AB50-1453F83B97F6}"/>
                </a:ext>
              </a:extLst>
            </p:cNvPr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A503E99F-D325-4430-54A6-49C31BF09BC9}"/>
              </a:ext>
            </a:extLst>
          </p:cNvPr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600A72F6-BDEA-027B-3BAE-25C51A259866}"/>
                </a:ext>
              </a:extLst>
            </p:cNvPr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C160B5AF-30B2-486B-9395-0A49D8FDD445}"/>
                </a:ext>
              </a:extLst>
            </p:cNvPr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>
            <a:extLst>
              <a:ext uri="{FF2B5EF4-FFF2-40B4-BE49-F238E27FC236}">
                <a16:creationId xmlns:a16="http://schemas.microsoft.com/office/drawing/2014/main" id="{2A0EC052-9602-8A96-CADA-597926E38794}"/>
              </a:ext>
            </a:extLst>
          </p:cNvPr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8D9DBA36-675F-C7BE-18EC-1F06B6564900}"/>
              </a:ext>
            </a:extLst>
          </p:cNvPr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504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838"/>
          <a:stretch/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67" b="6796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7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26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sp>
        <p:nvSpPr>
          <p:cNvPr id="5" name="空白"/>
          <p:cNvSpPr/>
          <p:nvPr/>
        </p:nvSpPr>
        <p:spPr>
          <a:xfrm>
            <a:off x="7983454" y="1187562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26" name="控盘增加" hidden="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7" name="辅助线附近"/>
          <p:cNvSpPr/>
          <p:nvPr/>
        </p:nvSpPr>
        <p:spPr>
          <a:xfrm>
            <a:off x="8026400" y="1280509"/>
            <a:ext cx="1219200" cy="32042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" y="0"/>
            <a:ext cx="12191984" cy="68579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已经有</a:t>
            </a:r>
            <a:r>
              <a:rPr lang="en-US" altLang="zh-CN" dirty="0"/>
              <a:t>2</a:t>
            </a:r>
            <a:r>
              <a:rPr lang="zh-CN" altLang="en-US" dirty="0"/>
              <a:t>个翻倍股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198" y="1309405"/>
            <a:ext cx="4924566" cy="365883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25568" y="1071701"/>
            <a:ext cx="59722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2029</TotalTime>
  <Words>411</Words>
  <Application>Microsoft Office PowerPoint</Application>
  <PresentationFormat>宽屏</PresentationFormat>
  <Paragraphs>65</Paragraphs>
  <Slides>12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2217</cp:revision>
  <dcterms:created xsi:type="dcterms:W3CDTF">2019-06-19T02:08:00Z</dcterms:created>
  <dcterms:modified xsi:type="dcterms:W3CDTF">2026-07-31T01:40:33Z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EBF8DB5FD94B49F7B17BC65F9BA08668</vt:lpwstr>
  </property>
</Properties>
</file>