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2" r:id="rId4"/>
    <p:sldId id="1430" r:id="rId5"/>
    <p:sldId id="1431" r:id="rId6"/>
    <p:sldId id="1439" r:id="rId7"/>
    <p:sldId id="1432" r:id="rId8"/>
    <p:sldId id="1445" r:id="rId9"/>
    <p:sldId id="144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2"/>
            <p14:sldId id="1430"/>
            <p14:sldId id="1431"/>
            <p14:sldId id="1439"/>
            <p14:sldId id="1432"/>
            <p14:sldId id="1445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372" y="-492"/>
      </p:cViewPr>
      <p:guideLst>
        <p:guide pos="7423"/>
        <p:guide pos="27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517650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迫近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3500</a:t>
            </a: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聚焦超强势？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2025/7/8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93848" y="415754"/>
            <a:ext cx="2850301" cy="4447657"/>
            <a:chOff x="7625297" y="366972"/>
            <a:chExt cx="2850301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5297" y="366972"/>
              <a:ext cx="2850301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1. 45</a:t>
            </a:r>
            <a:r>
              <a:rPr lang="zh-CN" altLang="en-US" dirty="0"/>
              <a:t>万亿，大增量，依然是震荡节奏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操作思路：极端上涨</a:t>
            </a:r>
            <a:r>
              <a:rPr lang="en-US" altLang="zh-CN" dirty="0"/>
              <a:t>/</a:t>
            </a:r>
            <a:r>
              <a:rPr lang="zh-CN" altLang="en-US" dirty="0"/>
              <a:t>下跌（</a:t>
            </a:r>
            <a:r>
              <a:rPr lang="en-US" altLang="zh-CN" dirty="0"/>
              <a:t>4000+</a:t>
            </a:r>
            <a:r>
              <a:rPr lang="zh-CN" altLang="en-US" dirty="0"/>
              <a:t>），当日尾盘看高抛</a:t>
            </a:r>
            <a:r>
              <a:rPr lang="en-US" altLang="zh-CN" dirty="0"/>
              <a:t>/</a:t>
            </a:r>
            <a:r>
              <a:rPr lang="zh-CN" altLang="en-US" dirty="0"/>
              <a:t>低吸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76</a:t>
            </a:r>
            <a:r>
              <a:rPr lang="zh-CN" altLang="en-US" dirty="0"/>
              <a:t>＞</a:t>
            </a:r>
            <a:r>
              <a:rPr lang="en-US" altLang="zh-CN" dirty="0"/>
              <a:t>4</a:t>
            </a:r>
            <a:r>
              <a:rPr lang="zh-CN" altLang="en-US" dirty="0"/>
              <a:t>，龙虎情绪活跃，胜率没有</a:t>
            </a:r>
            <a:r>
              <a:rPr lang="en-US" altLang="zh-CN" dirty="0"/>
              <a:t>1.5</a:t>
            </a:r>
            <a:r>
              <a:rPr lang="zh-CN" altLang="en-US" dirty="0"/>
              <a:t>万亿前高，但依然是优选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959" y="1250511"/>
            <a:ext cx="2691462" cy="30287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633" y="1323547"/>
            <a:ext cx="3850529" cy="3317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龙虎炒作持续活跃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02" y="2962799"/>
            <a:ext cx="2440743" cy="32231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79148"/>
              </p:ext>
            </p:extLst>
          </p:nvPr>
        </p:nvGraphicFramePr>
        <p:xfrm>
          <a:off x="442913" y="588512"/>
          <a:ext cx="11341100" cy="588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2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美国将自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日起对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国产品征收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25%-40%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此次关税集中在日本、韩国、哈萨克斯坦、马来西亚、印度尼西亚等国家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稀土：宁波韵升、华阳新材、中科磁业、银河磁体、广晟有色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北交所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稀土：九菱科技、西磁科技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迎峰度夏 中国最大电力负荷创历史新高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根据国家能源局，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日，全国最大电力负荷达到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14.65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亿千瓦，较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月底上升约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亿千瓦，创历史新高（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年为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亿千瓦），较去年同期增长接近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亿千瓦。入夏以来，江苏、安徽、山东、河南、湖北等地电网负荷创历史新高。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电力：韶能股份、华银电力、深南电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电力：亿能电力、灿能电力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新氧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月底来累计涨幅超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氧股涨上涨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美元，该股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月底以来累计升幅超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。消息面上，新氧青春诊所宣布其在营门店数量达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家，首次登顶中国轻医美连锁品牌门店数量榜首。同时，连锁业务收入在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月成为集团收入最大的业务板块。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医美：朗姿股份、哈三联、爱美客、华熙生物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医美：芭微股份、锦波生物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642"/>
          <a:stretch/>
        </p:blipFill>
        <p:spPr>
          <a:xfrm>
            <a:off x="2026920" y="633216"/>
            <a:ext cx="8221036" cy="392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电气设备、机械设备、化工、半导体、西药制药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化工、芯片、电力、创新药（脑机接口）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428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3342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7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50AF07-D5AD-60E5-E857-1DAF059A9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9A824-F68E-010F-28CB-A993A638E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5516660"/>
            <a:ext cx="5594350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</a:t>
            </a:r>
            <a:endParaRPr lang="en-US" altLang="zh-CN" sz="1200" dirty="0"/>
          </a:p>
          <a:p>
            <a:r>
              <a:rPr lang="zh-CN" altLang="en-US" sz="1200" dirty="0"/>
              <a:t>应根据自己掌握战法或目标进行选股操作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044EE-7A32-CD7C-3A07-FEBC9BE8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63976"/>
            <a:ext cx="6156325" cy="4449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CB3149-4B4B-26AC-1964-FFB502D7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16" y="981419"/>
            <a:ext cx="3799571" cy="2543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6CFD19-A464-8892-548C-9E8ACBA7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402" y="3721228"/>
            <a:ext cx="3799570" cy="2301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F9F905-3B64-70E0-A702-C9EE3C64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554" y="2108212"/>
            <a:ext cx="2660891" cy="21904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91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龙虎活跃行情的思路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96006"/>
            <a:ext cx="7820008" cy="506496"/>
          </a:xfrm>
        </p:spPr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D44B9-1650-1667-828C-F6679D23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9771"/>
          <a:stretch>
            <a:fillRect/>
          </a:stretch>
        </p:blipFill>
        <p:spPr bwMode="auto">
          <a:xfrm>
            <a:off x="925512" y="904875"/>
            <a:ext cx="2575047" cy="935808"/>
          </a:xfrm>
          <a:prstGeom prst="rect">
            <a:avLst/>
          </a:prstGeom>
          <a:ln>
            <a:solidFill>
              <a:srgbClr val="1563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6101A2-8BCF-05C4-EDB8-5EB16E2B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/>
        </p:blipFill>
        <p:spPr>
          <a:xfrm>
            <a:off x="4800713" y="961994"/>
            <a:ext cx="2590573" cy="80531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E5479C-8606-E6CC-1FC6-33C4353B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4" y="1925539"/>
            <a:ext cx="3462797" cy="3709868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E3C9E-F864-F363-B2F1-8FBEF043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3" y="1922093"/>
            <a:ext cx="3671888" cy="371331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2B6F1-F81B-3570-A45C-E2045240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500" y="767827"/>
            <a:ext cx="3138232" cy="10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247D8-BAC3-3C74-CC05-7D0C9C82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219" y="1869517"/>
            <a:ext cx="3320794" cy="3765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5297</TotalTime>
  <Words>730</Words>
  <Application>Microsoft Office PowerPoint</Application>
  <PresentationFormat>宽屏</PresentationFormat>
  <Paragraphs>81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Noto Sans S Chinese Bold</vt:lpstr>
      <vt:lpstr>Roboto</vt:lpstr>
      <vt:lpstr>华文行楷</vt:lpstr>
      <vt:lpstr>思源黑体 CN Normal</vt:lpstr>
      <vt:lpstr>Arial</vt:lpstr>
      <vt:lpstr>Calibri</vt:lpstr>
      <vt:lpstr>Wingdings</vt:lpstr>
      <vt:lpstr>等线</vt:lpstr>
      <vt:lpstr>思源黑体 CN Heavy</vt:lpstr>
      <vt:lpstr>思源黑体 CN Medium</vt:lpstr>
      <vt:lpstr>思源黑体 CN Regular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1448</cp:revision>
  <dcterms:created xsi:type="dcterms:W3CDTF">2019-06-19T02:08:00Z</dcterms:created>
  <dcterms:modified xsi:type="dcterms:W3CDTF">2025-07-08T10:27:27Z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