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2" r:id="rId4"/>
    <p:sldId id="1430" r:id="rId5"/>
    <p:sldId id="1431" r:id="rId6"/>
    <p:sldId id="1439" r:id="rId7"/>
    <p:sldId id="1432" r:id="rId8"/>
    <p:sldId id="1445" r:id="rId9"/>
    <p:sldId id="1441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2"/>
            <p14:sldId id="1430"/>
            <p14:sldId id="1431"/>
            <p14:sldId id="1439"/>
            <p14:sldId id="1432"/>
            <p14:sldId id="1445"/>
            <p14:sldId id="1441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1436" autoAdjust="0"/>
  </p:normalViewPr>
  <p:slideViewPr>
    <p:cSldViewPr snapToGrid="0" showGuides="1">
      <p:cViewPr>
        <p:scale>
          <a:sx n="100" d="100"/>
          <a:sy n="100" d="100"/>
        </p:scale>
        <p:origin x="1338" y="-36"/>
      </p:cViewPr>
      <p:guideLst>
        <p:guide pos="7423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50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1675" y="1517650"/>
            <a:ext cx="8248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3500</a:t>
            </a: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回落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但好事是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……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2025/7/9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0CF765-CFBF-B73A-3F39-EA3E1F512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889363" y="415753"/>
            <a:ext cx="3332030" cy="4447658"/>
            <a:chOff x="1895475" y="366971"/>
            <a:chExt cx="3332030" cy="44476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9487" r="9487"/>
            <a:stretch>
              <a:fillRect/>
            </a:stretch>
          </p:blipFill>
          <p:spPr>
            <a:xfrm>
              <a:off x="1895475" y="366971"/>
              <a:ext cx="3332030" cy="444765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矩形: 圆角 13"/>
            <p:cNvSpPr/>
            <p:nvPr/>
          </p:nvSpPr>
          <p:spPr>
            <a:xfrm>
              <a:off x="3082110" y="381703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某友商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93848" y="415754"/>
            <a:ext cx="2850301" cy="4447657"/>
            <a:chOff x="7625297" y="366972"/>
            <a:chExt cx="2850301" cy="44476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5297" y="366972"/>
              <a:ext cx="2850301" cy="44476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5" name="矩形: 圆角 14"/>
            <p:cNvSpPr/>
            <p:nvPr/>
          </p:nvSpPr>
          <p:spPr>
            <a:xfrm>
              <a:off x="8571067" y="386470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龙虎金榜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759" y="5100730"/>
            <a:ext cx="4095238" cy="146666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94125" y="2195330"/>
            <a:ext cx="4603750" cy="1859158"/>
            <a:chOff x="6029325" y="-148735"/>
            <a:chExt cx="4603750" cy="1859158"/>
          </a:xfrm>
        </p:grpSpPr>
        <p:pic>
          <p:nvPicPr>
            <p:cNvPr id="10" name="图形 9" descr="爆炸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9325" y="-148735"/>
              <a:ext cx="4603750" cy="1859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651741" y="565640"/>
              <a:ext cx="1934200" cy="77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龙虎金榜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直接打骨折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81700" y="5486400"/>
            <a:ext cx="50482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篇策略服务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1. 50</a:t>
            </a:r>
            <a:r>
              <a:rPr lang="zh-CN" altLang="en-US" dirty="0"/>
              <a:t>万亿，刚刚好不多不少，</a:t>
            </a:r>
            <a:r>
              <a:rPr lang="en-US" altLang="zh-CN" dirty="0"/>
              <a:t>GJ</a:t>
            </a:r>
            <a:r>
              <a:rPr lang="zh-CN" altLang="en-US" dirty="0"/>
              <a:t>队控盘能力明显；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操作思路：极端上涨</a:t>
            </a:r>
            <a:r>
              <a:rPr lang="en-US" altLang="zh-CN" dirty="0"/>
              <a:t>/</a:t>
            </a:r>
            <a:r>
              <a:rPr lang="zh-CN" altLang="en-US" dirty="0"/>
              <a:t>下跌（</a:t>
            </a:r>
            <a:r>
              <a:rPr lang="en-US" altLang="zh-CN" dirty="0"/>
              <a:t>4000+</a:t>
            </a:r>
            <a:r>
              <a:rPr lang="zh-CN" altLang="en-US" dirty="0"/>
              <a:t>），当日尾盘看高抛</a:t>
            </a:r>
            <a:r>
              <a:rPr lang="en-US" altLang="zh-CN" dirty="0"/>
              <a:t>/</a:t>
            </a:r>
            <a:r>
              <a:rPr lang="zh-CN" altLang="en-US" dirty="0"/>
              <a:t>低吸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</a:t>
            </a:r>
            <a:r>
              <a:rPr lang="en-US" altLang="zh-CN" dirty="0"/>
              <a:t>61</a:t>
            </a:r>
            <a:r>
              <a:rPr lang="zh-CN" altLang="en-US" dirty="0"/>
              <a:t>＞</a:t>
            </a:r>
            <a:r>
              <a:rPr lang="en-US" altLang="zh-CN" dirty="0"/>
              <a:t>6</a:t>
            </a:r>
            <a:r>
              <a:rPr lang="zh-CN" altLang="en-US" dirty="0"/>
              <a:t>，龙虎情绪活跃，目前到达市场量能关口，有机会出超短线爆发机会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989948"/>
            <a:ext cx="3085723" cy="3470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633" y="1337437"/>
            <a:ext cx="3850529" cy="3039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龙虎炒作持续活跃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43075" y="1139987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龙虎情绪活跃代表游资机构进攻意见统一，龙虎股溢价能力强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看阶段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日的龙虎情绪，偶尔单日低迷不影响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712" y="2891269"/>
            <a:ext cx="8095238" cy="33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502" y="2962799"/>
            <a:ext cx="2440743" cy="32231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468188"/>
              </p:ext>
            </p:extLst>
          </p:nvPr>
        </p:nvGraphicFramePr>
        <p:xfrm>
          <a:off x="442913" y="660400"/>
          <a:ext cx="11341100" cy="5700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9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9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美国将对进口铜实施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的新关税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特朗普称，美国将对进口铜实施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的新关税。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铜：精艺股份 、北方铜业 、电工合金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七部门联合发布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关于加快推进普惠托育服务体系建设的意见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明确发展“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1+N”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的托育服务体系，即以托育综合服务中心为枢纽，以托育机构、社区嵌入式托育、幼儿园托班、用人单位办托、家庭托育点等为网络的“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1+N”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托育服务体系。加大托育综合服务中心建设力度，优先实现托育综合服务中心地市级全覆盖。发展社区托育服务，以地市为单位统一规划社区嵌入式托育服务网络。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托育服务：爱婴室 、金发拉比 、孩子王 、孚日股份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国防部回应歼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战机出口问题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日，国防部新闻发言人蒋斌大校：我们在军品出口方面一贯坚持慎重、负责的态度，愿与友好国家分享中国装备发展成果，为地区与世界和平稳定发挥建设性作用。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美国空军将从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日开始，举行为期两周、规模空前的重返太平洋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军演。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军工：中航成飞 、成飞集成 、长城军工 、北方长龙 、晨曦航空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军工：七丰精工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r="1642"/>
          <a:stretch/>
        </p:blipFill>
        <p:spPr>
          <a:xfrm>
            <a:off x="2026920" y="633216"/>
            <a:ext cx="8221036" cy="3927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电气设备、机械设备、化工、半导体、西药制药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化工、芯片、电力、创新药（脑机接口）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0913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 dirty="0"/>
              <a:t>选股思路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94035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选择紫旗（机构版以上），寻找金叉进攻初期的节奏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" b="428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" b="3342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7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8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天以上，等待回档的潜力股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C61ED0-7DEB-C184-60C0-5E67D9E7DC4C}"/>
              </a:ext>
            </a:extLst>
          </p:cNvPr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E50AF07-D5AD-60E5-E857-1DAF059A9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2725" y="0"/>
            <a:ext cx="6686550" cy="660400"/>
          </a:xfrm>
        </p:spPr>
        <p:txBody>
          <a:bodyPr/>
          <a:lstStyle/>
          <a:p>
            <a:r>
              <a:rPr lang="zh-CN" altLang="en-US" dirty="0"/>
              <a:t>加入龙虎圈，一起跟踪最强势方向！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99A824-F68E-010F-28CB-A993A638E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" y="5516660"/>
            <a:ext cx="5594350" cy="655539"/>
          </a:xfrm>
        </p:spPr>
        <p:txBody>
          <a:bodyPr>
            <a:normAutofit/>
          </a:bodyPr>
          <a:lstStyle/>
          <a:p>
            <a:r>
              <a:rPr lang="zh-CN" altLang="en-US" sz="1200" dirty="0"/>
              <a:t>圈子案例仅供龙虎盈利模式分析，不构成购买建议</a:t>
            </a:r>
            <a:endParaRPr lang="en-US" altLang="zh-CN" sz="1200" dirty="0"/>
          </a:p>
          <a:p>
            <a:r>
              <a:rPr lang="zh-CN" altLang="en-US" sz="1200" dirty="0"/>
              <a:t>应根据自己掌握战法或目标进行选股操作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3044EE-7A32-CD7C-3A07-FEBC9BE8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63976"/>
            <a:ext cx="6156325" cy="44491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CB3149-4B4B-26AC-1964-FFB502D7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516" y="981419"/>
            <a:ext cx="3799571" cy="2543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6CFD19-A464-8892-548C-9E8ACBA72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402" y="3721228"/>
            <a:ext cx="3799570" cy="2301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B8F7DCA-A273-1BFE-0E5B-AF685612D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851" y="1917885"/>
            <a:ext cx="3962399" cy="21454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291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龙虎活跃行情的思路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96006"/>
            <a:ext cx="7820008" cy="506496"/>
          </a:xfrm>
        </p:spPr>
        <p:txBody>
          <a:bodyPr/>
          <a:lstStyle/>
          <a:p>
            <a:r>
              <a:rPr lang="zh-CN" altLang="en-US" dirty="0"/>
              <a:t>强者反而恒强，资金</a:t>
            </a:r>
            <a:r>
              <a:rPr lang="en-US" altLang="zh-CN" dirty="0"/>
              <a:t>+</a:t>
            </a:r>
            <a:r>
              <a:rPr lang="zh-CN" altLang="en-US" dirty="0"/>
              <a:t>趋势</a:t>
            </a:r>
            <a:r>
              <a:rPr lang="en-US" altLang="zh-CN" dirty="0"/>
              <a:t>+</a:t>
            </a:r>
            <a:r>
              <a:rPr lang="zh-CN" altLang="en-US" dirty="0"/>
              <a:t>位置选好，就好做很多！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ED44B9-1650-1667-828C-F6679D239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39771"/>
          <a:stretch>
            <a:fillRect/>
          </a:stretch>
        </p:blipFill>
        <p:spPr bwMode="auto">
          <a:xfrm>
            <a:off x="925512" y="904875"/>
            <a:ext cx="2575047" cy="935808"/>
          </a:xfrm>
          <a:prstGeom prst="rect">
            <a:avLst/>
          </a:prstGeom>
          <a:ln>
            <a:solidFill>
              <a:srgbClr val="1563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D6101A2-8BCF-05C4-EDB8-5EB16E2B8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b="7717"/>
          <a:stretch/>
        </p:blipFill>
        <p:spPr>
          <a:xfrm>
            <a:off x="4800713" y="961994"/>
            <a:ext cx="2590573" cy="805316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E5479C-8606-E6CC-1FC6-33C4353B4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404" y="1925539"/>
            <a:ext cx="3462797" cy="3709868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9E3C9E-F864-F363-B2F1-8FBEF0436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3" y="1922093"/>
            <a:ext cx="3671888" cy="3713314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42B6F1-F81B-3570-A45C-E2045240F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500" y="767827"/>
            <a:ext cx="3138232" cy="10460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3247D8-BAC3-3C74-CC05-7D0C9C820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219" y="1869517"/>
            <a:ext cx="3320794" cy="3765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5881</TotalTime>
  <Words>719</Words>
  <Application>Microsoft Office PowerPoint</Application>
  <PresentationFormat>宽屏</PresentationFormat>
  <Paragraphs>80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Noto Sans S Chinese Bold</vt:lpstr>
      <vt:lpstr>Roboto</vt:lpstr>
      <vt:lpstr>等线</vt:lpstr>
      <vt:lpstr>华文行楷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1453</cp:revision>
  <dcterms:created xsi:type="dcterms:W3CDTF">2019-06-19T02:08:00Z</dcterms:created>
  <dcterms:modified xsi:type="dcterms:W3CDTF">2025-07-09T09:13:28Z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EBF8DB5FD94B49F7B17BC65F9BA08668</vt:lpwstr>
  </property>
</Properties>
</file>