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4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267" r:id="rId16"/>
    <p:sldId id="419" r:id="rId17"/>
    <p:sldId id="418" r:id="rId18"/>
    <p:sldId id="269" r:id="rId19"/>
    <p:sldId id="420" r:id="rId20"/>
    <p:sldId id="421" r:id="rId21"/>
    <p:sldId id="422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7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03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1920_1080_17515274252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6200" y="749935"/>
            <a:ext cx="9403715" cy="5106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散户减仓，业绩增长，控盘增加，红肥绿瘦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9855" y="742315"/>
            <a:ext cx="9432290" cy="5121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WPS 演示</Application>
  <PresentationFormat>宽屏</PresentationFormat>
  <Paragraphs>87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284</cp:revision>
  <dcterms:created xsi:type="dcterms:W3CDTF">2019-06-19T02:08:00Z</dcterms:created>
  <dcterms:modified xsi:type="dcterms:W3CDTF">2025-07-03T07:25:18Z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79B1CCA1871F4B43815EBD74D46F87C0_13</vt:lpwstr>
  </property>
</Properties>
</file>