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notesMasterIdLst>
    <p:notesMasterId r:id="rId29"/>
  </p:notesMasterIdLst>
  <p:sldIdLst>
    <p:sldId id="413" r:id="rId6"/>
    <p:sldId id="266" r:id="rId7"/>
    <p:sldId id="267" r:id="rId8"/>
    <p:sldId id="691" r:id="rId9"/>
    <p:sldId id="722" r:id="rId10"/>
    <p:sldId id="665" r:id="rId11"/>
    <p:sldId id="735" r:id="rId12"/>
    <p:sldId id="709" r:id="rId13"/>
    <p:sldId id="723" r:id="rId14"/>
    <p:sldId id="724" r:id="rId15"/>
    <p:sldId id="725" r:id="rId16"/>
    <p:sldId id="726" r:id="rId17"/>
    <p:sldId id="727" r:id="rId18"/>
    <p:sldId id="728" r:id="rId19"/>
    <p:sldId id="729" r:id="rId20"/>
    <p:sldId id="730" r:id="rId21"/>
    <p:sldId id="678" r:id="rId22"/>
    <p:sldId id="704" r:id="rId23"/>
    <p:sldId id="731" r:id="rId24"/>
    <p:sldId id="732" r:id="rId25"/>
    <p:sldId id="271" r:id="rId26"/>
    <p:sldId id="733" r:id="rId27"/>
    <p:sldId id="734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tags" Target="tags/tag63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1.xml"/><Relationship Id="rId2" Type="http://schemas.openxmlformats.org/officeDocument/2006/relationships/image" Target="../media/image11.png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5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9.xml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0.xml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1.xml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43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4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5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886460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黄金起爆</a:t>
            </a:r>
            <a:endParaRPr 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战法</a:t>
            </a:r>
            <a:r>
              <a:rPr lang="en-US" alt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2</a:t>
            </a:r>
            <a:endParaRPr lang="en-US" alt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640" y="1022985"/>
            <a:ext cx="10996930" cy="45923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99920" y="5801360"/>
            <a:ext cx="8604250" cy="64516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/>
              <a:t>股价上涨的幅度越大，那么高位的套牢盘筹码越重，反弹的压力越重：</a:t>
            </a:r>
            <a:endParaRPr lang="zh-CN" altLang="en-US"/>
          </a:p>
          <a:p>
            <a:pPr algn="ctr"/>
            <a:r>
              <a:rPr lang="zh-CN" altLang="en-US"/>
              <a:t>①反弹幅度有限</a:t>
            </a:r>
            <a:r>
              <a:rPr lang="en-US" altLang="zh-CN"/>
              <a:t> </a:t>
            </a:r>
            <a:r>
              <a:rPr lang="zh-CN" altLang="en-US"/>
              <a:t>②这种死叉风险较大。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941070"/>
            <a:ext cx="10131425" cy="47066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47825" y="5893435"/>
            <a:ext cx="9163050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相反的，当长期的横盘</a:t>
            </a:r>
            <a:r>
              <a:rPr lang="zh-CN" altLang="en-US">
                <a:sym typeface="+mn-ea"/>
              </a:rPr>
              <a:t>箱体被突破，等于释放了所有的套牢盘，套牢盘卖出（筹码收集）</a:t>
            </a:r>
            <a:endParaRPr lang="zh-CN" altLang="en-US">
              <a:sym typeface="+mn-ea"/>
            </a:endParaRPr>
          </a:p>
          <a:p>
            <a:pPr algn="ctr"/>
            <a:r>
              <a:rPr lang="zh-CN" altLang="en-US"/>
              <a:t>所以叫横有多长，竖有多高，箱体突破则打开空间。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920115"/>
            <a:ext cx="10805160" cy="49009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45870" y="6010910"/>
            <a:ext cx="1016635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底部震荡箱体越长，股价平台的突破，空间越大，弹簧理论：弹簧压缩的越厉害，松开反弹越厉害。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4285" y="795655"/>
            <a:ext cx="9351010" cy="49149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10920" y="5969000"/>
            <a:ext cx="1039495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主力动向爆量，股价进行大周期的平台突破，中期启动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9620" y="1207135"/>
            <a:ext cx="10370185" cy="45827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47495" y="6027420"/>
            <a:ext cx="9540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上穿遇到压力则是短线，上穿遇到平台压力突破，则意味着中线的机会，中线如何做？？？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730" y="1248410"/>
            <a:ext cx="9989185" cy="43611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11885" y="5851525"/>
            <a:ext cx="959739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主力动向爆量，平台的放量突破，中期启动机会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0310" y="895350"/>
            <a:ext cx="9771380" cy="47472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7265" y="5977255"/>
            <a:ext cx="1026223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底部黄金起爆：格局的机会</a:t>
            </a:r>
            <a:r>
              <a:rPr lang="en-US" altLang="zh-CN"/>
              <a:t>   </a:t>
            </a:r>
            <a:r>
              <a:rPr lang="zh-CN" altLang="en-US"/>
              <a:t>如果高位上穿的，基本上是短线的机会，而且短线不能快速上攻离场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" y="989330"/>
            <a:ext cx="10805160" cy="5468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2995" y="1374775"/>
            <a:ext cx="101860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当智能交易线上穿熊线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en-US" altLang="zh-CN"/>
              <a:t>+</a:t>
            </a:r>
            <a:r>
              <a:rPr lang="zh-CN" altLang="en-US"/>
              <a:t>主力爆量加速后，我们买点分成</a:t>
            </a:r>
            <a:r>
              <a:rPr lang="en-US" altLang="zh-CN"/>
              <a:t>2</a:t>
            </a:r>
            <a:r>
              <a:rPr lang="zh-CN" altLang="en-US"/>
              <a:t>种：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智能交易线上穿当日，配合控盘</a:t>
            </a:r>
            <a:r>
              <a:rPr lang="en-US" altLang="zh-CN"/>
              <a:t>+</a:t>
            </a:r>
            <a:r>
              <a:rPr lang="zh-CN" altLang="en-US"/>
              <a:t>爆量，是第一个买点，但是不要多买</a:t>
            </a:r>
            <a:r>
              <a:rPr lang="zh-CN" altLang="en-US">
                <a:solidFill>
                  <a:srgbClr val="FF0000"/>
                </a:solidFill>
              </a:rPr>
              <a:t>【加速当日一买】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2.</a:t>
            </a:r>
            <a:r>
              <a:rPr lang="zh-CN" altLang="en-US"/>
              <a:t>智能交易线上穿后主力喜欢在回踩洗下，回踩</a:t>
            </a:r>
            <a:r>
              <a:rPr lang="en-US" altLang="zh-CN"/>
              <a:t>3,4</a:t>
            </a:r>
            <a:r>
              <a:rPr lang="zh-CN" altLang="en-US"/>
              <a:t>天到</a:t>
            </a:r>
            <a:r>
              <a:rPr lang="en-US" altLang="zh-CN"/>
              <a:t>bbi</a:t>
            </a:r>
            <a:r>
              <a:rPr lang="zh-CN" altLang="en-US"/>
              <a:t>然后再加一波</a:t>
            </a:r>
            <a:r>
              <a:rPr lang="zh-CN" altLang="en-US">
                <a:solidFill>
                  <a:srgbClr val="FF0000"/>
                </a:solidFill>
              </a:rPr>
              <a:t>【加速后回踩</a:t>
            </a:r>
            <a:r>
              <a:rPr lang="en-US" altLang="zh-CN">
                <a:solidFill>
                  <a:srgbClr val="FF0000"/>
                </a:solidFill>
              </a:rPr>
              <a:t>bbi</a:t>
            </a:r>
            <a:r>
              <a:rPr lang="zh-CN" altLang="en-US">
                <a:solidFill>
                  <a:srgbClr val="FF0000"/>
                </a:solidFill>
              </a:rPr>
              <a:t>二买】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回踩跌破</a:t>
            </a:r>
            <a:r>
              <a:rPr lang="en-US" altLang="zh-CN"/>
              <a:t>bbi</a:t>
            </a:r>
            <a:r>
              <a:rPr lang="zh-CN" altLang="en-US"/>
              <a:t>那就是走坏，止损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7375" y="3429000"/>
            <a:ext cx="3589020" cy="27692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55" y="3429000"/>
            <a:ext cx="3879215" cy="2769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2908935"/>
            <a:ext cx="9839325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48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跟踪的重要性</a:t>
            </a:r>
            <a:endParaRPr lang="zh-CN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178498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85920" y="26695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355409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054600" y="156781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62120" y="148463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262120" y="325120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262120" y="23679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5045075" y="2499360"/>
            <a:ext cx="61112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黄金起爆战法细节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054600" y="333438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跟踪的重要性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0255" y="956310"/>
            <a:ext cx="8001635" cy="5382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4_17520469976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_17520469899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103835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220" y="861060"/>
            <a:ext cx="5405120" cy="44729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260" y="861060"/>
            <a:ext cx="5340350" cy="44729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36980" y="5608320"/>
            <a:ext cx="10212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上证指数（银行不断新高）突破</a:t>
            </a:r>
            <a:r>
              <a:rPr lang="en-US" altLang="zh-CN"/>
              <a:t>3500</a:t>
            </a:r>
            <a:r>
              <a:rPr lang="zh-CN" altLang="en-US"/>
              <a:t>点，平均股价几个主线炒作，龙头晋升后跟风炒作一般。</a:t>
            </a:r>
            <a:endParaRPr lang="zh-CN" altLang="en-US"/>
          </a:p>
          <a:p>
            <a:pPr algn="ctr"/>
            <a:r>
              <a:rPr lang="zh-CN" altLang="en-US"/>
              <a:t>低吸和潜伏为主。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910590"/>
            <a:ext cx="9902825" cy="53644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3429000"/>
            <a:ext cx="9839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黄金起爆战法细节</a:t>
            </a:r>
            <a:endParaRPr lang="zh-CN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图片 1" descr="1920_1080_17520553276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3429000"/>
            <a:ext cx="9839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黄金起爆战法细节</a:t>
            </a:r>
            <a:endParaRPr lang="zh-CN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430" y="1027430"/>
            <a:ext cx="10817860" cy="4719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155" y="5918835"/>
            <a:ext cx="1103757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资金推动股价上涨</a:t>
            </a:r>
            <a:r>
              <a:rPr lang="en-US" altLang="zh-CN"/>
              <a:t>---</a:t>
            </a:r>
            <a:r>
              <a:rPr lang="zh-CN" altLang="en-US"/>
              <a:t>大幅上涨后积累比较多的获利盘，一旦获利盘卖出，股价下跌（形成比较多的套牢盘）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315" y="1179830"/>
            <a:ext cx="10984865" cy="46945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7180" y="6069965"/>
            <a:ext cx="1138237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套牢盘形成以后，当未来股价反弹的时候，上方的抛压就会比较重，冒头就挨打，所以反弹高点一次比一次低。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2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3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4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5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6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7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8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9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847</Words>
  <Application>WPS 演示</Application>
  <PresentationFormat>宽屏</PresentationFormat>
  <Paragraphs>68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1112</cp:revision>
  <dcterms:created xsi:type="dcterms:W3CDTF">2019-06-19T02:08:00Z</dcterms:created>
  <dcterms:modified xsi:type="dcterms:W3CDTF">2025-07-09T10:02:44Z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244ACA2EB60840989A6E7AD0DF89266E</vt:lpwstr>
  </property>
</Properties>
</file>