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3"/>
  </p:sldMasterIdLst>
  <p:notesMasterIdLst>
    <p:notesMasterId r:id="rId21"/>
  </p:notesMasterIdLst>
  <p:handoutMasterIdLst>
    <p:handoutMasterId r:id="rId22"/>
  </p:handoutMasterIdLst>
  <p:sldIdLst>
    <p:sldId id="4166" r:id="rId4"/>
    <p:sldId id="4167" r:id="rId5"/>
    <p:sldId id="4168" r:id="rId6"/>
    <p:sldId id="4533" r:id="rId7"/>
    <p:sldId id="4532" r:id="rId8"/>
    <p:sldId id="4229" r:id="rId9"/>
    <p:sldId id="4522" r:id="rId10"/>
    <p:sldId id="4531" r:id="rId11"/>
    <p:sldId id="4529" r:id="rId12"/>
    <p:sldId id="4534" r:id="rId13"/>
    <p:sldId id="4183" r:id="rId14"/>
    <p:sldId id="4426" r:id="rId15"/>
    <p:sldId id="4184" r:id="rId16"/>
    <p:sldId id="4209" r:id="rId17"/>
    <p:sldId id="4535" r:id="rId18"/>
    <p:sldId id="4241" r:id="rId19"/>
    <p:sldId id="4443" r:id="rId20"/>
  </p:sldIdLst>
  <p:sldSz cx="12192000" cy="6858000"/>
  <p:notesSz cx="6858000" cy="9144000"/>
  <p:custDataLst>
    <p:tags r:id="rId27"/>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66" userDrawn="1">
          <p15:clr>
            <a:srgbClr val="A4A3A4"/>
          </p15:clr>
        </p15:guide>
        <p15:guide id="2" pos="3858"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十二 猪肠" initials="十二" lastIdx="1" clrIdx="0"/>
  <p:cmAuthor id="2" name="Administrator" initials="A" lastIdx="3"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29DA"/>
    <a:srgbClr val="F315F3"/>
    <a:srgbClr val="23B253"/>
    <a:srgbClr val="D7000F"/>
    <a:srgbClr val="E123DA"/>
    <a:srgbClr val="3422E2"/>
    <a:srgbClr val="FFFFFF"/>
    <a:srgbClr val="CF00B5"/>
    <a:srgbClr val="CB02CD"/>
    <a:srgbClr val="FFF6C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78" autoAdjust="0"/>
    <p:restoredTop sz="94660"/>
  </p:normalViewPr>
  <p:slideViewPr>
    <p:cSldViewPr snapToGrid="0" showGuides="1">
      <p:cViewPr varScale="1">
        <p:scale>
          <a:sx n="99" d="100"/>
          <a:sy n="99" d="100"/>
        </p:scale>
        <p:origin x="84" y="582"/>
      </p:cViewPr>
      <p:guideLst>
        <p:guide orient="horz" pos="2266"/>
        <p:guide pos="3858"/>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slide" Target="slides/slide1.xml"/><Relationship Id="rId3" Type="http://schemas.openxmlformats.org/officeDocument/2006/relationships/slideMaster" Target="slideMasters/slideMaster2.xml"/><Relationship Id="rId27" Type="http://schemas.openxmlformats.org/officeDocument/2006/relationships/tags" Target="tags/tag154.xml"/><Relationship Id="rId26" Type="http://schemas.openxmlformats.org/officeDocument/2006/relationships/commentAuthors" Target="commentAuthors.xml"/><Relationship Id="rId25" Type="http://schemas.openxmlformats.org/officeDocument/2006/relationships/tableStyles" Target="tableStyles.xml"/><Relationship Id="rId24" Type="http://schemas.openxmlformats.org/officeDocument/2006/relationships/viewProps" Target="viewProps.xml"/><Relationship Id="rId23" Type="http://schemas.openxmlformats.org/officeDocument/2006/relationships/presProps" Target="presProps.xml"/><Relationship Id="rId22" Type="http://schemas.openxmlformats.org/officeDocument/2006/relationships/handoutMaster" Target="handoutMasters/handoutMaster1.xml"/><Relationship Id="rId21" Type="http://schemas.openxmlformats.org/officeDocument/2006/relationships/notesMaster" Target="notesMasters/notesMaster1.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6" Type="http://schemas.openxmlformats.org/officeDocument/2006/relationships/image" Target="../media/image3.png"/><Relationship Id="rId5" Type="http://schemas.openxmlformats.org/officeDocument/2006/relationships/tags" Target="../tags/tag2.xml"/><Relationship Id="rId4" Type="http://schemas.openxmlformats.org/officeDocument/2006/relationships/image" Target="../media/image2.png"/><Relationship Id="rId3" Type="http://schemas.openxmlformats.org/officeDocument/2006/relationships/tags" Target="../tags/tag1.xml"/><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5" Type="http://schemas.openxmlformats.org/officeDocument/2006/relationships/tags" Target="../tags/tag38.xml"/><Relationship Id="rId4" Type="http://schemas.openxmlformats.org/officeDocument/2006/relationships/tags" Target="../tags/tag37.xml"/><Relationship Id="rId3" Type="http://schemas.openxmlformats.org/officeDocument/2006/relationships/tags" Target="../tags/tag36.xml"/><Relationship Id="rId2" Type="http://schemas.openxmlformats.org/officeDocument/2006/relationships/tags" Target="../tags/tag35.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6" Type="http://schemas.openxmlformats.org/officeDocument/2006/relationships/tags" Target="../tags/tag43.xml"/><Relationship Id="rId5" Type="http://schemas.openxmlformats.org/officeDocument/2006/relationships/tags" Target="../tags/tag42.xml"/><Relationship Id="rId4" Type="http://schemas.openxmlformats.org/officeDocument/2006/relationships/tags" Target="../tags/tag41.xml"/><Relationship Id="rId3" Type="http://schemas.openxmlformats.org/officeDocument/2006/relationships/tags" Target="../tags/tag40.xml"/><Relationship Id="rId2" Type="http://schemas.openxmlformats.org/officeDocument/2006/relationships/tags" Target="../tags/tag39.xml"/><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6" Type="http://schemas.openxmlformats.org/officeDocument/2006/relationships/tags" Target="../tags/tag49.xml"/><Relationship Id="rId5" Type="http://schemas.openxmlformats.org/officeDocument/2006/relationships/tags" Target="../tags/tag48.xml"/><Relationship Id="rId4" Type="http://schemas.openxmlformats.org/officeDocument/2006/relationships/tags" Target="../tags/tag47.xml"/><Relationship Id="rId3" Type="http://schemas.openxmlformats.org/officeDocument/2006/relationships/tags" Target="../tags/tag46.xml"/><Relationship Id="rId2" Type="http://schemas.openxmlformats.org/officeDocument/2006/relationships/tags" Target="../tags/tag45.xml"/><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6" Type="http://schemas.openxmlformats.org/officeDocument/2006/relationships/tags" Target="../tags/tag54.xml"/><Relationship Id="rId5" Type="http://schemas.openxmlformats.org/officeDocument/2006/relationships/tags" Target="../tags/tag53.xml"/><Relationship Id="rId4" Type="http://schemas.openxmlformats.org/officeDocument/2006/relationships/tags" Target="../tags/tag52.xml"/><Relationship Id="rId3" Type="http://schemas.openxmlformats.org/officeDocument/2006/relationships/tags" Target="../tags/tag51.xml"/><Relationship Id="rId2" Type="http://schemas.openxmlformats.org/officeDocument/2006/relationships/tags" Target="../tags/tag50.xml"/><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6" Type="http://schemas.openxmlformats.org/officeDocument/2006/relationships/tags" Target="../tags/tag59.xml"/><Relationship Id="rId5" Type="http://schemas.openxmlformats.org/officeDocument/2006/relationships/tags" Target="../tags/tag58.xml"/><Relationship Id="rId4" Type="http://schemas.openxmlformats.org/officeDocument/2006/relationships/tags" Target="../tags/tag57.xml"/><Relationship Id="rId3" Type="http://schemas.openxmlformats.org/officeDocument/2006/relationships/tags" Target="../tags/tag56.xml"/><Relationship Id="rId2" Type="http://schemas.openxmlformats.org/officeDocument/2006/relationships/tags" Target="../tags/tag55.xml"/><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7" Type="http://schemas.openxmlformats.org/officeDocument/2006/relationships/tags" Target="../tags/tag65.xml"/><Relationship Id="rId6" Type="http://schemas.openxmlformats.org/officeDocument/2006/relationships/tags" Target="../tags/tag64.xml"/><Relationship Id="rId5" Type="http://schemas.openxmlformats.org/officeDocument/2006/relationships/tags" Target="../tags/tag63.xml"/><Relationship Id="rId4" Type="http://schemas.openxmlformats.org/officeDocument/2006/relationships/tags" Target="../tags/tag62.xml"/><Relationship Id="rId3" Type="http://schemas.openxmlformats.org/officeDocument/2006/relationships/tags" Target="../tags/tag61.xml"/><Relationship Id="rId2" Type="http://schemas.openxmlformats.org/officeDocument/2006/relationships/tags" Target="../tags/tag60.xml"/><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9" Type="http://schemas.openxmlformats.org/officeDocument/2006/relationships/tags" Target="../tags/tag73.xml"/><Relationship Id="rId8" Type="http://schemas.openxmlformats.org/officeDocument/2006/relationships/tags" Target="../tags/tag72.xml"/><Relationship Id="rId7" Type="http://schemas.openxmlformats.org/officeDocument/2006/relationships/tags" Target="../tags/tag71.xml"/><Relationship Id="rId6" Type="http://schemas.openxmlformats.org/officeDocument/2006/relationships/tags" Target="../tags/tag70.xml"/><Relationship Id="rId5" Type="http://schemas.openxmlformats.org/officeDocument/2006/relationships/tags" Target="../tags/tag69.xml"/><Relationship Id="rId4" Type="http://schemas.openxmlformats.org/officeDocument/2006/relationships/tags" Target="../tags/tag68.xml"/><Relationship Id="rId3" Type="http://schemas.openxmlformats.org/officeDocument/2006/relationships/tags" Target="../tags/tag67.xml"/><Relationship Id="rId2" Type="http://schemas.openxmlformats.org/officeDocument/2006/relationships/tags" Target="../tags/tag66.xml"/><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5" Type="http://schemas.openxmlformats.org/officeDocument/2006/relationships/tags" Target="../tags/tag77.xml"/><Relationship Id="rId4" Type="http://schemas.openxmlformats.org/officeDocument/2006/relationships/tags" Target="../tags/tag76.xml"/><Relationship Id="rId3" Type="http://schemas.openxmlformats.org/officeDocument/2006/relationships/tags" Target="../tags/tag75.xml"/><Relationship Id="rId2" Type="http://schemas.openxmlformats.org/officeDocument/2006/relationships/tags" Target="../tags/tag74.xml"/><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4" Type="http://schemas.openxmlformats.org/officeDocument/2006/relationships/tags" Target="../tags/tag80.xml"/><Relationship Id="rId3" Type="http://schemas.openxmlformats.org/officeDocument/2006/relationships/tags" Target="../tags/tag79.xml"/><Relationship Id="rId2" Type="http://schemas.openxmlformats.org/officeDocument/2006/relationships/tags" Target="../tags/tag78.xml"/><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9" Type="http://schemas.openxmlformats.org/officeDocument/2006/relationships/tags" Target="../tags/tag6.xml"/><Relationship Id="rId8" Type="http://schemas.openxmlformats.org/officeDocument/2006/relationships/image" Target="../media/image3.png"/><Relationship Id="rId7" Type="http://schemas.openxmlformats.org/officeDocument/2006/relationships/tags" Target="../tags/tag5.xml"/><Relationship Id="rId6" Type="http://schemas.openxmlformats.org/officeDocument/2006/relationships/image" Target="../media/image2.png"/><Relationship Id="rId5" Type="http://schemas.openxmlformats.org/officeDocument/2006/relationships/tags" Target="../tags/tag4.xml"/><Relationship Id="rId4" Type="http://schemas.openxmlformats.org/officeDocument/2006/relationships/image" Target="../media/image5.png"/><Relationship Id="rId3" Type="http://schemas.openxmlformats.org/officeDocument/2006/relationships/image" Target="../media/image4.png"/><Relationship Id="rId2" Type="http://schemas.openxmlformats.org/officeDocument/2006/relationships/tags" Target="../tags/tag3.xml"/><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7" Type="http://schemas.openxmlformats.org/officeDocument/2006/relationships/tags" Target="../tags/tag86.xml"/><Relationship Id="rId6" Type="http://schemas.openxmlformats.org/officeDocument/2006/relationships/tags" Target="../tags/tag85.xml"/><Relationship Id="rId5" Type="http://schemas.openxmlformats.org/officeDocument/2006/relationships/tags" Target="../tags/tag84.xml"/><Relationship Id="rId4" Type="http://schemas.openxmlformats.org/officeDocument/2006/relationships/tags" Target="../tags/tag83.xml"/><Relationship Id="rId3" Type="http://schemas.openxmlformats.org/officeDocument/2006/relationships/tags" Target="../tags/tag82.xml"/><Relationship Id="rId2" Type="http://schemas.openxmlformats.org/officeDocument/2006/relationships/tags" Target="../tags/tag81.xml"/><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6" Type="http://schemas.openxmlformats.org/officeDocument/2006/relationships/tags" Target="../tags/tag91.xml"/><Relationship Id="rId5" Type="http://schemas.openxmlformats.org/officeDocument/2006/relationships/tags" Target="../tags/tag90.xml"/><Relationship Id="rId4" Type="http://schemas.openxmlformats.org/officeDocument/2006/relationships/tags" Target="../tags/tag89.xml"/><Relationship Id="rId3" Type="http://schemas.openxmlformats.org/officeDocument/2006/relationships/tags" Target="../tags/tag88.xml"/><Relationship Id="rId2" Type="http://schemas.openxmlformats.org/officeDocument/2006/relationships/tags" Target="../tags/tag87.xml"/><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5" Type="http://schemas.openxmlformats.org/officeDocument/2006/relationships/tags" Target="../tags/tag95.xml"/><Relationship Id="rId4" Type="http://schemas.openxmlformats.org/officeDocument/2006/relationships/tags" Target="../tags/tag94.xml"/><Relationship Id="rId3" Type="http://schemas.openxmlformats.org/officeDocument/2006/relationships/tags" Target="../tags/tag93.xml"/><Relationship Id="rId2" Type="http://schemas.openxmlformats.org/officeDocument/2006/relationships/tags" Target="../tags/tag92.xml"/><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6" Type="http://schemas.openxmlformats.org/officeDocument/2006/relationships/tags" Target="../tags/tag100.xml"/><Relationship Id="rId5" Type="http://schemas.openxmlformats.org/officeDocument/2006/relationships/tags" Target="../tags/tag99.xml"/><Relationship Id="rId4" Type="http://schemas.openxmlformats.org/officeDocument/2006/relationships/tags" Target="../tags/tag98.xml"/><Relationship Id="rId3" Type="http://schemas.openxmlformats.org/officeDocument/2006/relationships/tags" Target="../tags/tag97.xml"/><Relationship Id="rId2" Type="http://schemas.openxmlformats.org/officeDocument/2006/relationships/tags" Target="../tags/tag96.xml"/><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6" Type="http://schemas.openxmlformats.org/officeDocument/2006/relationships/image" Target="../media/image3.png"/><Relationship Id="rId5" Type="http://schemas.openxmlformats.org/officeDocument/2006/relationships/tags" Target="../tags/tag8.xml"/><Relationship Id="rId4" Type="http://schemas.openxmlformats.org/officeDocument/2006/relationships/image" Target="../media/image2.png"/><Relationship Id="rId3" Type="http://schemas.openxmlformats.org/officeDocument/2006/relationships/tags" Target="../tags/tag7.xml"/><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9" Type="http://schemas.openxmlformats.org/officeDocument/2006/relationships/tags" Target="../tags/tag16.xml"/><Relationship Id="rId8" Type="http://schemas.openxmlformats.org/officeDocument/2006/relationships/tags" Target="../tags/tag15.xml"/><Relationship Id="rId7" Type="http://schemas.openxmlformats.org/officeDocument/2006/relationships/tags" Target="../tags/tag14.xml"/><Relationship Id="rId6" Type="http://schemas.openxmlformats.org/officeDocument/2006/relationships/tags" Target="../tags/tag13.xml"/><Relationship Id="rId5" Type="http://schemas.openxmlformats.org/officeDocument/2006/relationships/tags" Target="../tags/tag12.xml"/><Relationship Id="rId4" Type="http://schemas.openxmlformats.org/officeDocument/2006/relationships/tags" Target="../tags/tag11.xml"/><Relationship Id="rId3" Type="http://schemas.openxmlformats.org/officeDocument/2006/relationships/tags" Target="../tags/tag10.xml"/><Relationship Id="rId2" Type="http://schemas.openxmlformats.org/officeDocument/2006/relationships/tags" Target="../tags/tag9.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5" Type="http://schemas.openxmlformats.org/officeDocument/2006/relationships/tags" Target="../tags/tag20.xml"/><Relationship Id="rId4" Type="http://schemas.openxmlformats.org/officeDocument/2006/relationships/tags" Target="../tags/tag19.xml"/><Relationship Id="rId3" Type="http://schemas.openxmlformats.org/officeDocument/2006/relationships/tags" Target="../tags/tag18.xml"/><Relationship Id="rId2" Type="http://schemas.openxmlformats.org/officeDocument/2006/relationships/tags" Target="../tags/tag17.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4" Type="http://schemas.openxmlformats.org/officeDocument/2006/relationships/tags" Target="../tags/tag23.xml"/><Relationship Id="rId3" Type="http://schemas.openxmlformats.org/officeDocument/2006/relationships/tags" Target="../tags/tag22.xml"/><Relationship Id="rId2" Type="http://schemas.openxmlformats.org/officeDocument/2006/relationships/tags" Target="../tags/tag21.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7" Type="http://schemas.openxmlformats.org/officeDocument/2006/relationships/tags" Target="../tags/tag29.xml"/><Relationship Id="rId6" Type="http://schemas.openxmlformats.org/officeDocument/2006/relationships/tags" Target="../tags/tag28.xml"/><Relationship Id="rId5" Type="http://schemas.openxmlformats.org/officeDocument/2006/relationships/tags" Target="../tags/tag27.xml"/><Relationship Id="rId4" Type="http://schemas.openxmlformats.org/officeDocument/2006/relationships/tags" Target="../tags/tag26.xml"/><Relationship Id="rId3" Type="http://schemas.openxmlformats.org/officeDocument/2006/relationships/tags" Target="../tags/tag25.xml"/><Relationship Id="rId2" Type="http://schemas.openxmlformats.org/officeDocument/2006/relationships/tags" Target="../tags/tag24.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6" Type="http://schemas.openxmlformats.org/officeDocument/2006/relationships/tags" Target="../tags/tag34.xml"/><Relationship Id="rId5" Type="http://schemas.openxmlformats.org/officeDocument/2006/relationships/tags" Target="../tags/tag33.xml"/><Relationship Id="rId4" Type="http://schemas.openxmlformats.org/officeDocument/2006/relationships/tags" Target="../tags/tag32.xml"/><Relationship Id="rId3" Type="http://schemas.openxmlformats.org/officeDocument/2006/relationships/tags" Target="../tags/tag31.xml"/><Relationship Id="rId2" Type="http://schemas.openxmlformats.org/officeDocument/2006/relationships/tags" Target="../tags/tag30.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3" name="图片 2" descr="ppt"/>
          <p:cNvPicPr>
            <a:picLocks noChangeAspect="1"/>
          </p:cNvPicPr>
          <p:nvPr userDrawn="1"/>
        </p:nvPicPr>
        <p:blipFill>
          <a:blip r:embed="rId2"/>
          <a:stretch>
            <a:fillRect/>
          </a:stretch>
        </p:blipFill>
        <p:spPr>
          <a:xfrm>
            <a:off x="0" y="0"/>
            <a:ext cx="12192000" cy="6858000"/>
          </a:xfrm>
          <a:prstGeom prst="rect">
            <a:avLst/>
          </a:prstGeom>
        </p:spPr>
      </p:pic>
      <p:pic>
        <p:nvPicPr>
          <p:cNvPr id="7" name="图片 6" descr="标签"/>
          <p:cNvPicPr>
            <a:picLocks noChangeAspect="1"/>
          </p:cNvPicPr>
          <p:nvPr userDrawn="1">
            <p:custDataLst>
              <p:tags r:id="rId3"/>
            </p:custDataLst>
          </p:nvPr>
        </p:nvPicPr>
        <p:blipFill>
          <a:blip r:embed="rId4"/>
          <a:stretch>
            <a:fillRect/>
          </a:stretch>
        </p:blipFill>
        <p:spPr>
          <a:xfrm>
            <a:off x="248285" y="230505"/>
            <a:ext cx="1635125" cy="322580"/>
          </a:xfrm>
          <a:prstGeom prst="rect">
            <a:avLst/>
          </a:prstGeom>
        </p:spPr>
      </p:pic>
      <p:pic>
        <p:nvPicPr>
          <p:cNvPr id="8" name="图片 7" descr="C:\Users\Administrator\Desktop\图片1.png图片1"/>
          <p:cNvPicPr>
            <a:picLocks noChangeAspect="1"/>
          </p:cNvPicPr>
          <p:nvPr userDrawn="1">
            <p:custDataLst>
              <p:tags r:id="rId5"/>
            </p:custDataLst>
          </p:nvPr>
        </p:nvPicPr>
        <p:blipFill>
          <a:blip r:embed="rId6"/>
          <a:srcRect/>
          <a:stretch>
            <a:fillRect/>
          </a:stretch>
        </p:blipFill>
        <p:spPr>
          <a:xfrm>
            <a:off x="10452100" y="255270"/>
            <a:ext cx="1492885" cy="342900"/>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a:xfrm>
            <a:off x="612000" y="6314400"/>
            <a:ext cx="2700000" cy="316800"/>
          </a:xfrm>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4"/>
            </p:custDataLst>
          </p:nvPr>
        </p:nvSpPr>
        <p:spPr>
          <a:xfrm>
            <a:off x="8877600" y="6314400"/>
            <a:ext cx="2700000" cy="316800"/>
          </a:xfrm>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608400" y="774000"/>
            <a:ext cx="10972800" cy="5482800"/>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a:xfrm>
            <a:off x="612000" y="6314400"/>
            <a:ext cx="2700000" cy="316800"/>
          </a:xfrm>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4"/>
            </p:custDataLst>
          </p:nvPr>
        </p:nvSpPr>
        <p:spPr>
          <a:xfrm>
            <a:off x="8877600" y="6314400"/>
            <a:ext cx="2700000" cy="316800"/>
          </a:xfrm>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5"/>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lang="zh-CN" altLang="en-US" smtClean="0"/>
              <a:t>单击此处编辑标题</a:t>
            </a:r>
            <a:endParaRPr lang="zh-CN" altLang="en-US"/>
          </a:p>
        </p:txBody>
      </p:sp>
      <p:sp>
        <p:nvSpPr>
          <p:cNvPr id="7" name="文本占位符 6"/>
          <p:cNvSpPr>
            <a:spLocks noGrp="1"/>
          </p:cNvSpPr>
          <p:nvPr>
            <p:ph type="body" sz="quarter" idx="13"/>
            <p:custDataLst>
              <p:tags r:id="rId6"/>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endParaRPr lang="zh-CN" alt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pic>
        <p:nvPicPr>
          <p:cNvPr id="3" name="图片 2" descr="1920x1080 拷贝"/>
          <p:cNvPicPr>
            <a:picLocks noChangeAspect="1"/>
          </p:cNvPicPr>
          <p:nvPr userDrawn="1"/>
        </p:nvPicPr>
        <p:blipFill>
          <a:blip r:embed="rId2"/>
          <a:stretch>
            <a:fillRect/>
          </a:stretch>
        </p:blipFill>
        <p:spPr>
          <a:xfrm>
            <a:off x="0" y="0"/>
            <a:ext cx="12192000" cy="6858000"/>
          </a:xfrm>
          <a:prstGeom prst="rect">
            <a:avLst/>
          </a:prstGeom>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custDataLst>
              <p:tags r:id="rId2"/>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单击此处编辑母版标题样式</a:t>
            </a:r>
            <a:endParaRPr lang="zh-CN" altLang="en-US" dirty="0"/>
          </a:p>
        </p:txBody>
      </p:sp>
      <p:sp>
        <p:nvSpPr>
          <p:cNvPr id="3" name="副标题 2"/>
          <p:cNvSpPr>
            <a:spLocks noGrp="1"/>
          </p:cNvSpPr>
          <p:nvPr>
            <p:ph type="subTitle" idx="1"/>
            <p:custDataLst>
              <p:tags r:id="rId3"/>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endParaRPr lang="zh-CN" altLang="en-US" dirty="0"/>
          </a:p>
        </p:txBody>
      </p:sp>
      <p:sp>
        <p:nvSpPr>
          <p:cNvPr id="16" name="日期占位符 15"/>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5"/>
            </p:custDataLst>
          </p:nvPr>
        </p:nvSpPr>
        <p:spPr/>
        <p:txBody>
          <a:bodyPr/>
          <a:lstStyle/>
          <a:p>
            <a:endParaRPr lang="zh-CN" altLang="en-US" dirty="0"/>
          </a:p>
        </p:txBody>
      </p:sp>
      <p:sp>
        <p:nvSpPr>
          <p:cNvPr id="18" name="灯片编号占位符 17"/>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内容占位符 2"/>
          <p:cNvSpPr>
            <a:spLocks noGrp="1"/>
          </p:cNvSpPr>
          <p:nvPr>
            <p:ph idx="1"/>
            <p:custDataLst>
              <p:tags r:id="rId3"/>
            </p:custDataLst>
          </p:nvPr>
        </p:nvSpPr>
        <p:spPr>
          <a:xfrm>
            <a:off x="608400" y="1490400"/>
            <a:ext cx="10969200" cy="4759200"/>
          </a:xfrm>
        </p:spPr>
        <p:txBody>
          <a:bodyPr vert="horz" lIns="90000" tIns="46800" rIns="90000" bIns="4680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2"/>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endParaRPr lang="zh-CN" altLang="en-US" dirty="0"/>
          </a:p>
        </p:txBody>
      </p:sp>
      <p:sp>
        <p:nvSpPr>
          <p:cNvPr id="3" name="文本占位符 2"/>
          <p:cNvSpPr>
            <a:spLocks noGrp="1"/>
          </p:cNvSpPr>
          <p:nvPr>
            <p:ph type="body" idx="1" hasCustomPrompt="1"/>
            <p:custDataLst>
              <p:tags r:id="rId3"/>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内容占位符 2"/>
          <p:cNvSpPr>
            <a:spLocks noGrp="1"/>
          </p:cNvSpPr>
          <p:nvPr>
            <p:ph sz="half" idx="1"/>
            <p:custDataLst>
              <p:tags r:id="rId3"/>
            </p:custDataLst>
          </p:nvPr>
        </p:nvSpPr>
        <p:spPr>
          <a:xfrm>
            <a:off x="608400" y="1501200"/>
            <a:ext cx="5176800" cy="4748400"/>
          </a:xfrm>
        </p:spPr>
        <p:txBody>
          <a:bodyPr vert="horz" lIns="90000" tIns="46800" rIns="90000" bIns="4680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custDataLst>
              <p:tags r:id="rId4"/>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文本占位符 2"/>
          <p:cNvSpPr>
            <a:spLocks noGrp="1"/>
          </p:cNvSpPr>
          <p:nvPr>
            <p:ph type="body" idx="1" hasCustomPrompt="1"/>
            <p:custDataLst>
              <p:tags r:id="rId3"/>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4"/>
            </p:custDataLst>
          </p:nvPr>
        </p:nvSpPr>
        <p:spPr>
          <a:xfrm>
            <a:off x="60840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hasCustomPrompt="1"/>
            <p:custDataLst>
              <p:tags r:id="rId5"/>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单击此处编辑文本</a:t>
            </a:r>
            <a:endParaRPr lang="zh-CN" altLang="en-US"/>
          </a:p>
        </p:txBody>
      </p:sp>
      <p:sp>
        <p:nvSpPr>
          <p:cNvPr id="6" name="内容占位符 5"/>
          <p:cNvSpPr>
            <a:spLocks noGrp="1"/>
          </p:cNvSpPr>
          <p:nvPr>
            <p:ph sz="quarter" idx="4"/>
            <p:custDataLst>
              <p:tags r:id="rId6"/>
            </p:custDataLst>
          </p:nvPr>
        </p:nvSpPr>
        <p:spPr>
          <a:xfrm>
            <a:off x="623575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pic>
        <p:nvPicPr>
          <p:cNvPr id="8" name="图片 7" descr="C:\Users\Administrator\Desktop\图片2.png图片2"/>
          <p:cNvPicPr>
            <a:picLocks noChangeAspect="1"/>
          </p:cNvPicPr>
          <p:nvPr userDrawn="1">
            <p:custDataLst>
              <p:tags r:id="rId2"/>
            </p:custDataLst>
          </p:nvPr>
        </p:nvPicPr>
        <p:blipFill>
          <a:blip r:embed="rId3"/>
          <a:srcRect/>
          <a:stretch>
            <a:fillRect/>
          </a:stretch>
        </p:blipFill>
        <p:spPr>
          <a:xfrm>
            <a:off x="239713" y="271780"/>
            <a:ext cx="11739880" cy="6456680"/>
          </a:xfrm>
          <a:prstGeom prst="rect">
            <a:avLst/>
          </a:prstGeom>
        </p:spPr>
      </p:pic>
      <p:pic>
        <p:nvPicPr>
          <p:cNvPr id="2" name="图片 1" descr="C:\Users\Administrator\Desktop\背景.png背景"/>
          <p:cNvPicPr>
            <a:picLocks noChangeAspect="1"/>
          </p:cNvPicPr>
          <p:nvPr userDrawn="1"/>
        </p:nvPicPr>
        <p:blipFill>
          <a:blip r:embed="rId4"/>
          <a:srcRect/>
          <a:stretch>
            <a:fillRect/>
          </a:stretch>
        </p:blipFill>
        <p:spPr>
          <a:xfrm>
            <a:off x="0" y="0"/>
            <a:ext cx="12192000" cy="6858000"/>
          </a:xfrm>
          <a:prstGeom prst="rect">
            <a:avLst/>
          </a:prstGeom>
        </p:spPr>
      </p:pic>
      <p:pic>
        <p:nvPicPr>
          <p:cNvPr id="5" name="图片 4" descr="标签"/>
          <p:cNvPicPr>
            <a:picLocks noChangeAspect="1"/>
          </p:cNvPicPr>
          <p:nvPr userDrawn="1">
            <p:custDataLst>
              <p:tags r:id="rId5"/>
            </p:custDataLst>
          </p:nvPr>
        </p:nvPicPr>
        <p:blipFill>
          <a:blip r:embed="rId6"/>
          <a:stretch>
            <a:fillRect/>
          </a:stretch>
        </p:blipFill>
        <p:spPr>
          <a:xfrm>
            <a:off x="248285" y="230505"/>
            <a:ext cx="1635125" cy="322580"/>
          </a:xfrm>
          <a:prstGeom prst="rect">
            <a:avLst/>
          </a:prstGeom>
        </p:spPr>
      </p:pic>
      <p:pic>
        <p:nvPicPr>
          <p:cNvPr id="6" name="图片 5" descr="C:\Users\Administrator\Desktop\图片1.png图片1"/>
          <p:cNvPicPr>
            <a:picLocks noChangeAspect="1"/>
          </p:cNvPicPr>
          <p:nvPr userDrawn="1">
            <p:custDataLst>
              <p:tags r:id="rId7"/>
            </p:custDataLst>
          </p:nvPr>
        </p:nvPicPr>
        <p:blipFill>
          <a:blip r:embed="rId8"/>
          <a:srcRect/>
          <a:stretch>
            <a:fillRect/>
          </a:stretch>
        </p:blipFill>
        <p:spPr>
          <a:xfrm>
            <a:off x="10452100" y="255270"/>
            <a:ext cx="1492885" cy="342900"/>
          </a:xfrm>
          <a:prstGeom prst="rect">
            <a:avLst/>
          </a:prstGeom>
        </p:spPr>
      </p:pic>
      <p:sp>
        <p:nvSpPr>
          <p:cNvPr id="9" name="圆角矩形 8"/>
          <p:cNvSpPr/>
          <p:nvPr userDrawn="1"/>
        </p:nvSpPr>
        <p:spPr>
          <a:xfrm>
            <a:off x="-1270" y="688340"/>
            <a:ext cx="12193200" cy="6120765"/>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 name="文本框 9"/>
          <p:cNvSpPr txBox="1"/>
          <p:nvPr userDrawn="1">
            <p:custDataLst>
              <p:tags r:id="rId9"/>
            </p:custDataLst>
          </p:nvPr>
        </p:nvSpPr>
        <p:spPr>
          <a:xfrm>
            <a:off x="1270" y="6374130"/>
            <a:ext cx="12190730" cy="429895"/>
          </a:xfrm>
          <a:prstGeom prst="rect">
            <a:avLst/>
          </a:prstGeom>
          <a:noFill/>
        </p:spPr>
        <p:txBody>
          <a:bodyPr wrap="square" rtlCol="0">
            <a:spAutoFit/>
          </a:bodyPr>
          <a:p>
            <a:pPr algn="ctr"/>
            <a:r>
              <a:rPr lang="zh-CN" altLang="en-US"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经传多赢资深投顾：罗雪奎</a:t>
            </a:r>
            <a:r>
              <a:rPr lang="en-US" altLang="zh-CN"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a:t>
            </a:r>
            <a:r>
              <a:rPr lang="zh-CN" altLang="en-US"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投顾执业编号：</a:t>
            </a:r>
            <a:r>
              <a:rPr lang="en-US" altLang="zh-CN"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A1120616080001</a:t>
            </a:r>
            <a:r>
              <a:rPr lang="zh-CN" altLang="en-US"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；基金从业编号：</a:t>
            </a:r>
            <a:r>
              <a:rPr lang="en-US" altLang="zh-CN"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A202506190001216)观点基于软件数据和理论模型分析，仅供参考，不构成</a:t>
            </a:r>
            <a:r>
              <a:rPr lang="zh-CN" altLang="en-US"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投资</a:t>
            </a:r>
            <a:r>
              <a:rPr lang="en-US" altLang="zh-CN"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建议，</a:t>
            </a:r>
            <a:r>
              <a:rPr lang="zh-CN" altLang="en-US"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市场</a:t>
            </a:r>
            <a:r>
              <a:rPr lang="en-US" altLang="zh-CN"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有风险，投资需谨慎</a:t>
            </a:r>
            <a:r>
              <a:rPr lang="zh-CN" altLang="en-US"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a:t>
            </a:r>
            <a:br>
              <a:rPr lang="zh-CN" altLang="en-US"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br>
            <a:r>
              <a:rPr lang="en-US" altLang="zh-CN"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rPr>
              <a:t>基金的过往业绩并不预示其未来表现，基金管理人管理的其他基金的业绩并不构成基金业绩表现的保证</a:t>
            </a:r>
            <a:r>
              <a:rPr lang="zh-CN" altLang="en-US"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rPr>
              <a:t>。</a:t>
            </a:r>
            <a:endParaRPr lang="zh-CN" altLang="en-US"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2"/>
            </p:custDataLst>
          </p:nvPr>
        </p:nvSpPr>
        <p:spPr>
          <a:xfrm>
            <a:off x="608400" y="1555200"/>
            <a:ext cx="5233077" cy="4608000"/>
          </a:xfrm>
        </p:spPr>
        <p:txBody>
          <a:bodyPr vert="horz" lIns="90000" tIns="46800" rIns="90000" bIns="46800" rtlCol="0">
            <a:normAutofit/>
          </a:bodyPr>
          <a:lstStyle>
            <a:lvl1pPr>
              <a:buNone/>
              <a:defRPr sz="1600"/>
            </a:lvl1pPr>
          </a:lstStyle>
          <a:p>
            <a:pPr lvl="0"/>
            <a:endParaRPr lang="zh-CN" altLang="en-US"/>
          </a:p>
        </p:txBody>
      </p:sp>
      <p:sp>
        <p:nvSpPr>
          <p:cNvPr id="4" name="文本占位符 3"/>
          <p:cNvSpPr>
            <a:spLocks noGrp="1"/>
          </p:cNvSpPr>
          <p:nvPr>
            <p:ph type="body" sz="half" idx="2"/>
            <p:custDataLst>
              <p:tags r:id="rId3"/>
            </p:custDataLst>
          </p:nvPr>
        </p:nvSpPr>
        <p:spPr>
          <a:xfrm>
            <a:off x="6350400" y="1555200"/>
            <a:ext cx="5227200" cy="4608000"/>
          </a:xfrm>
        </p:spPr>
        <p:txBody>
          <a:bodyPr vert="horz" lIns="90000" tIns="46800" rIns="90000" bIns="46800" rtlCol="0">
            <a:normAutofit/>
          </a:bodyPr>
          <a:lstStyle>
            <a:lvl1pPr>
              <a:buNone/>
              <a:defRPr sz="1600"/>
            </a:lvl1pPr>
          </a:lstStyle>
          <a:p>
            <a:pPr lvl="0"/>
            <a:r>
              <a:rPr lang="zh-CN" altLang="en-US" smtClean="0"/>
              <a:t>单击此处编辑母版文本样式</a:t>
            </a:r>
            <a:endParaRPr lang="zh-CN" altLang="en-US"/>
          </a:p>
        </p:txBody>
      </p:sp>
      <p:sp>
        <p:nvSpPr>
          <p:cNvPr id="5" name="日期占位符 4"/>
          <p:cNvSpPr>
            <a:spLocks noGrp="1"/>
          </p:cNvSpPr>
          <p:nvPr>
            <p:ph type="dt" sz="half" idx="10"/>
            <p:custDataLst>
              <p:tags r:id="rId4"/>
            </p:custDataLst>
          </p:nvPr>
        </p:nvSpPr>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5"/>
            </p:custDataLst>
          </p:nvPr>
        </p:nvSpPr>
        <p:spPr/>
        <p:txBody>
          <a:bodyPr/>
          <a:lstStyle/>
          <a:p>
            <a:endParaRPr lang="zh-CN" altLang="en-US" dirty="0"/>
          </a:p>
        </p:txBody>
      </p:sp>
      <p:sp>
        <p:nvSpPr>
          <p:cNvPr id="7" name="灯片编号占位符 6"/>
          <p:cNvSpPr>
            <a:spLocks noGrp="1"/>
          </p:cNvSpPr>
          <p:nvPr>
            <p:ph type="sldNum" sz="quarter" idx="12"/>
            <p:custDataLst>
              <p:tags r:id="rId6"/>
            </p:custDataLst>
          </p:nvPr>
        </p:nvSpPr>
        <p:spPr/>
        <p:txBody>
          <a:bodyPr/>
          <a:lstStyle/>
          <a:p>
            <a:fld id="{FABC47A4-756D-490B-A52F-7D9E2C9FC05F}" type="slidenum">
              <a:rPr lang="zh-CN" altLang="en-US" smtClean="0"/>
            </a:fld>
            <a:endParaRPr lang="zh-CN" altLang="en-US"/>
          </a:p>
        </p:txBody>
      </p:sp>
      <p:sp>
        <p:nvSpPr>
          <p:cNvPr id="9" name="标题 8"/>
          <p:cNvSpPr>
            <a:spLocks noGrp="1"/>
          </p:cNvSpPr>
          <p:nvPr>
            <p:ph type="title"/>
            <p:custDataLst>
              <p:tags r:id="rId7"/>
            </p:custDataLst>
          </p:nvPr>
        </p:nvSpPr>
        <p:spPr/>
        <p:txBody>
          <a:bodyPr/>
          <a:p>
            <a:r>
              <a:rPr lang="zh-CN" altLang="en-US"/>
              <a:t>单击此处编辑母版标题样式</a:t>
            </a:r>
            <a:endParaRPr lang="zh-CN"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2"/>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lang="zh-CN" altLang="en-US" smtClean="0"/>
              <a:t>单击此处编辑标题</a:t>
            </a:r>
            <a:endParaRPr lang="zh-CN" altLang="en-US"/>
          </a:p>
        </p:txBody>
      </p:sp>
      <p:sp>
        <p:nvSpPr>
          <p:cNvPr id="3" name="竖排文字占位符 2"/>
          <p:cNvSpPr>
            <a:spLocks noGrp="1"/>
          </p:cNvSpPr>
          <p:nvPr>
            <p:ph type="body" orient="vert" idx="1"/>
            <p:custDataLst>
              <p:tags r:id="rId3"/>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608400" y="774000"/>
            <a:ext cx="10972800" cy="5482800"/>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5"/>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lang="zh-CN" altLang="en-US" smtClean="0"/>
              <a:t>单击此处编辑标题</a:t>
            </a:r>
            <a:endParaRPr lang="zh-CN" altLang="en-US"/>
          </a:p>
        </p:txBody>
      </p:sp>
      <p:sp>
        <p:nvSpPr>
          <p:cNvPr id="7" name="文本占位符 6"/>
          <p:cNvSpPr>
            <a:spLocks noGrp="1"/>
          </p:cNvSpPr>
          <p:nvPr>
            <p:ph type="body" sz="quarter" idx="13"/>
            <p:custDataLst>
              <p:tags r:id="rId6"/>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endParaRPr lang="zh-CN" alt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pic>
        <p:nvPicPr>
          <p:cNvPr id="2" name="图片 1" descr="ppt"/>
          <p:cNvPicPr>
            <a:picLocks noChangeAspect="1"/>
          </p:cNvPicPr>
          <p:nvPr userDrawn="1"/>
        </p:nvPicPr>
        <p:blipFill>
          <a:blip r:embed="rId2"/>
          <a:stretch>
            <a:fillRect/>
          </a:stretch>
        </p:blipFill>
        <p:spPr>
          <a:xfrm>
            <a:off x="0" y="0"/>
            <a:ext cx="12192000" cy="6858000"/>
          </a:xfrm>
          <a:prstGeom prst="rect">
            <a:avLst/>
          </a:prstGeom>
        </p:spPr>
      </p:pic>
      <p:pic>
        <p:nvPicPr>
          <p:cNvPr id="3" name="图片 2" descr="标签"/>
          <p:cNvPicPr>
            <a:picLocks noChangeAspect="1"/>
          </p:cNvPicPr>
          <p:nvPr userDrawn="1">
            <p:custDataLst>
              <p:tags r:id="rId3"/>
            </p:custDataLst>
          </p:nvPr>
        </p:nvPicPr>
        <p:blipFill>
          <a:blip r:embed="rId4"/>
          <a:stretch>
            <a:fillRect/>
          </a:stretch>
        </p:blipFill>
        <p:spPr>
          <a:xfrm>
            <a:off x="248285" y="230505"/>
            <a:ext cx="1635125" cy="322580"/>
          </a:xfrm>
          <a:prstGeom prst="rect">
            <a:avLst/>
          </a:prstGeom>
        </p:spPr>
      </p:pic>
      <p:pic>
        <p:nvPicPr>
          <p:cNvPr id="4" name="图片 3" descr="C:\Users\Administrator\Desktop\图片1.png图片1"/>
          <p:cNvPicPr>
            <a:picLocks noChangeAspect="1"/>
          </p:cNvPicPr>
          <p:nvPr userDrawn="1">
            <p:custDataLst>
              <p:tags r:id="rId5"/>
            </p:custDataLst>
          </p:nvPr>
        </p:nvPicPr>
        <p:blipFill>
          <a:blip r:embed="rId6"/>
          <a:srcRect/>
          <a:stretch>
            <a:fillRect/>
          </a:stretch>
        </p:blipFill>
        <p:spPr>
          <a:xfrm>
            <a:off x="10452100" y="255270"/>
            <a:ext cx="1492885" cy="34290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文本占位符 2"/>
          <p:cNvSpPr>
            <a:spLocks noGrp="1"/>
          </p:cNvSpPr>
          <p:nvPr>
            <p:ph type="body" idx="1" hasCustomPrompt="1"/>
            <p:custDataLst>
              <p:tags r:id="rId3"/>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4"/>
            </p:custDataLst>
          </p:nvPr>
        </p:nvSpPr>
        <p:spPr>
          <a:xfrm>
            <a:off x="60840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hasCustomPrompt="1"/>
            <p:custDataLst>
              <p:tags r:id="rId5"/>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单击此处编辑文本</a:t>
            </a:r>
            <a:endParaRPr lang="zh-CN" altLang="en-US"/>
          </a:p>
        </p:txBody>
      </p:sp>
      <p:sp>
        <p:nvSpPr>
          <p:cNvPr id="6" name="内容占位符 5"/>
          <p:cNvSpPr>
            <a:spLocks noGrp="1"/>
          </p:cNvSpPr>
          <p:nvPr>
            <p:ph sz="quarter" idx="4"/>
            <p:custDataLst>
              <p:tags r:id="rId6"/>
            </p:custDataLst>
          </p:nvPr>
        </p:nvSpPr>
        <p:spPr>
          <a:xfrm>
            <a:off x="623575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custDataLst>
              <p:tags r:id="rId7"/>
            </p:custDataLst>
          </p:nvPr>
        </p:nvSpPr>
        <p:spPr>
          <a:xfrm>
            <a:off x="612000" y="6314400"/>
            <a:ext cx="2700000" cy="316800"/>
          </a:xfrm>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a:xfrm>
            <a:off x="4116000" y="6314400"/>
            <a:ext cx="3960000" cy="316800"/>
          </a:xfrm>
        </p:spPr>
        <p:txBody>
          <a:bodyPr/>
          <a:lstStyle/>
          <a:p>
            <a:endParaRPr lang="zh-CN" altLang="en-US"/>
          </a:p>
        </p:txBody>
      </p:sp>
      <p:sp>
        <p:nvSpPr>
          <p:cNvPr id="9" name="灯片编号占位符 8"/>
          <p:cNvSpPr>
            <a:spLocks noGrp="1"/>
          </p:cNvSpPr>
          <p:nvPr>
            <p:ph type="sldNum" sz="quarter" idx="12"/>
            <p:custDataLst>
              <p:tags r:id="rId9"/>
            </p:custDataLst>
          </p:nvPr>
        </p:nvSpPr>
        <p:spPr>
          <a:xfrm>
            <a:off x="8877600" y="6314400"/>
            <a:ext cx="2700000" cy="316800"/>
          </a:xfrm>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日期占位符 2"/>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a:xfrm>
            <a:off x="612000" y="6314400"/>
            <a:ext cx="2700000" cy="316800"/>
          </a:xfrm>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a:xfrm>
            <a:off x="4116000" y="6314400"/>
            <a:ext cx="3960000" cy="316800"/>
          </a:xfrm>
        </p:spPr>
        <p:txBody>
          <a:bodyPr/>
          <a:lstStyle/>
          <a:p>
            <a:endParaRPr lang="zh-CN" altLang="en-US"/>
          </a:p>
        </p:txBody>
      </p:sp>
      <p:sp>
        <p:nvSpPr>
          <p:cNvPr id="4" name="灯片编号占位符 3"/>
          <p:cNvSpPr>
            <a:spLocks noGrp="1"/>
          </p:cNvSpPr>
          <p:nvPr>
            <p:ph type="sldNum" sz="quarter" idx="12"/>
            <p:custDataLst>
              <p:tags r:id="rId4"/>
            </p:custDataLst>
          </p:nvPr>
        </p:nvSpPr>
        <p:spPr>
          <a:xfrm>
            <a:off x="8877600" y="6314400"/>
            <a:ext cx="2700000" cy="316800"/>
          </a:xfrm>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2"/>
            </p:custDataLst>
          </p:nvPr>
        </p:nvSpPr>
        <p:spPr>
          <a:xfrm>
            <a:off x="608400" y="1555200"/>
            <a:ext cx="5233077" cy="4608000"/>
          </a:xfrm>
        </p:spPr>
        <p:txBody>
          <a:bodyPr vert="horz" lIns="90000" tIns="46800" rIns="90000" bIns="46800" rtlCol="0">
            <a:normAutofit/>
          </a:bodyPr>
          <a:lstStyle>
            <a:lvl1pPr>
              <a:buNone/>
              <a:defRPr sz="1600"/>
            </a:lvl1pPr>
          </a:lstStyle>
          <a:p>
            <a:pPr lvl="0"/>
            <a:endParaRPr lang="zh-CN" altLang="en-US"/>
          </a:p>
        </p:txBody>
      </p:sp>
      <p:sp>
        <p:nvSpPr>
          <p:cNvPr id="4" name="文本占位符 3"/>
          <p:cNvSpPr>
            <a:spLocks noGrp="1"/>
          </p:cNvSpPr>
          <p:nvPr>
            <p:ph type="body" sz="half" idx="2"/>
            <p:custDataLst>
              <p:tags r:id="rId3"/>
            </p:custDataLst>
          </p:nvPr>
        </p:nvSpPr>
        <p:spPr>
          <a:xfrm>
            <a:off x="6350400" y="1555200"/>
            <a:ext cx="5227200" cy="4608000"/>
          </a:xfrm>
        </p:spPr>
        <p:txBody>
          <a:bodyPr vert="horz" lIns="90000" tIns="46800" rIns="90000" bIns="46800" rtlCol="0">
            <a:normAutofit/>
          </a:bodyPr>
          <a:lstStyle>
            <a:lvl1pPr>
              <a:buNone/>
              <a:defRPr sz="1600"/>
            </a:lvl1pPr>
          </a:lstStyle>
          <a:p>
            <a:pPr lvl="0"/>
            <a:r>
              <a:rPr lang="zh-CN" altLang="en-US" smtClean="0"/>
              <a:t>单击此处编辑母版文本样式</a:t>
            </a:r>
            <a:endParaRPr lang="zh-CN" altLang="en-US"/>
          </a:p>
        </p:txBody>
      </p:sp>
      <p:sp>
        <p:nvSpPr>
          <p:cNvPr id="5" name="日期占位符 4"/>
          <p:cNvSpPr>
            <a:spLocks noGrp="1"/>
          </p:cNvSpPr>
          <p:nvPr>
            <p:ph type="dt" sz="half" idx="10"/>
            <p:custDataLst>
              <p:tags r:id="rId4"/>
            </p:custDataLst>
          </p:nvPr>
        </p:nvSpPr>
        <p:spPr>
          <a:xfrm>
            <a:off x="612000" y="6314400"/>
            <a:ext cx="2700000" cy="316800"/>
          </a:xfrm>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5"/>
            </p:custDataLst>
          </p:nvPr>
        </p:nvSpPr>
        <p:spPr>
          <a:xfrm>
            <a:off x="4116000" y="6314400"/>
            <a:ext cx="3960000" cy="316800"/>
          </a:xfrm>
        </p:spPr>
        <p:txBody>
          <a:bodyPr/>
          <a:lstStyle/>
          <a:p>
            <a:endParaRPr lang="zh-CN" altLang="en-US" dirty="0"/>
          </a:p>
        </p:txBody>
      </p:sp>
      <p:sp>
        <p:nvSpPr>
          <p:cNvPr id="7" name="灯片编号占位符 6"/>
          <p:cNvSpPr>
            <a:spLocks noGrp="1"/>
          </p:cNvSpPr>
          <p:nvPr>
            <p:ph type="sldNum" sz="quarter" idx="12"/>
            <p:custDataLst>
              <p:tags r:id="rId6"/>
            </p:custDataLst>
          </p:nvPr>
        </p:nvSpPr>
        <p:spPr>
          <a:xfrm>
            <a:off x="8877600" y="6314400"/>
            <a:ext cx="2700000" cy="316800"/>
          </a:xfrm>
        </p:spPr>
        <p:txBody>
          <a:bodyPr/>
          <a:lstStyle/>
          <a:p>
            <a:fld id="{FABC47A4-756D-490B-A52F-7D9E2C9FC05F}" type="slidenum">
              <a:rPr lang="zh-CN" altLang="en-US" smtClean="0"/>
            </a:fld>
            <a:endParaRPr lang="zh-CN" altLang="en-US"/>
          </a:p>
        </p:txBody>
      </p:sp>
      <p:sp>
        <p:nvSpPr>
          <p:cNvPr id="9" name="标题 8"/>
          <p:cNvSpPr>
            <a:spLocks noGrp="1"/>
          </p:cNvSpPr>
          <p:nvPr>
            <p:ph type="title"/>
            <p:custDataLst>
              <p:tags r:id="rId7"/>
            </p:custDataLst>
          </p:nvPr>
        </p:nvSpPr>
        <p:spPr>
          <a:xfrm>
            <a:off x="608400" y="608400"/>
            <a:ext cx="10969200" cy="705600"/>
          </a:xfrm>
        </p:spPr>
        <p:txBody>
          <a:bodyPr/>
          <a:p>
            <a:r>
              <a:rPr lang="zh-CN" altLang="en-US"/>
              <a:t>单击此处编辑母版标题样式</a:t>
            </a:r>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2"/>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lang="zh-CN" altLang="en-US" smtClean="0"/>
              <a:t>单击此处编辑标题</a:t>
            </a:r>
            <a:endParaRPr lang="zh-CN" altLang="en-US"/>
          </a:p>
        </p:txBody>
      </p:sp>
      <p:sp>
        <p:nvSpPr>
          <p:cNvPr id="3" name="竖排文字占位符 2"/>
          <p:cNvSpPr>
            <a:spLocks noGrp="1"/>
          </p:cNvSpPr>
          <p:nvPr>
            <p:ph type="body" orient="vert" idx="1"/>
            <p:custDataLst>
              <p:tags r:id="rId3"/>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a:xfrm>
            <a:off x="612000" y="6314400"/>
            <a:ext cx="2700000" cy="316800"/>
          </a:xfrm>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a:xfrm>
            <a:off x="4116000" y="6314400"/>
            <a:ext cx="3960000" cy="316800"/>
          </a:xfrm>
        </p:spPr>
        <p:txBody>
          <a:bodyPr/>
          <a:lstStyle/>
          <a:p>
            <a:endParaRPr lang="zh-CN" altLang="en-US"/>
          </a:p>
        </p:txBody>
      </p:sp>
      <p:sp>
        <p:nvSpPr>
          <p:cNvPr id="6" name="灯片编号占位符 5"/>
          <p:cNvSpPr>
            <a:spLocks noGrp="1"/>
          </p:cNvSpPr>
          <p:nvPr>
            <p:ph type="sldNum" sz="quarter" idx="12"/>
            <p:custDataLst>
              <p:tags r:id="rId6"/>
            </p:custDataLst>
          </p:nvPr>
        </p:nvSpPr>
        <p:spPr>
          <a:xfrm>
            <a:off x="8877600" y="6314400"/>
            <a:ext cx="2700000" cy="316800"/>
          </a:xfrm>
        </p:spPr>
        <p:txBody>
          <a:bodyPr/>
          <a:lstStyle/>
          <a:p>
            <a:fld id="{49AE70B2-8BF9-45C0-BB95-33D1B9D3A854}"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4" Type="http://schemas.openxmlformats.org/officeDocument/2006/relationships/theme" Target="../theme/theme1.xml"/><Relationship Id="rId13" Type="http://schemas.openxmlformats.org/officeDocument/2006/relationships/tags" Target="../tags/tag44.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1.xml"/><Relationship Id="rId8" Type="http://schemas.openxmlformats.org/officeDocument/2006/relationships/slideLayout" Target="../slideLayouts/slideLayout20.xml"/><Relationship Id="rId7" Type="http://schemas.openxmlformats.org/officeDocument/2006/relationships/slideLayout" Target="../slideLayouts/slideLayout19.xml"/><Relationship Id="rId6" Type="http://schemas.openxmlformats.org/officeDocument/2006/relationships/slideLayout" Target="../slideLayouts/slideLayout18.xml"/><Relationship Id="rId5" Type="http://schemas.openxmlformats.org/officeDocument/2006/relationships/slideLayout" Target="../slideLayouts/slideLayout17.xml"/><Relationship Id="rId4" Type="http://schemas.openxmlformats.org/officeDocument/2006/relationships/slideLayout" Target="../slideLayouts/slideLayout16.xml"/><Relationship Id="rId3" Type="http://schemas.openxmlformats.org/officeDocument/2006/relationships/slideLayout" Target="../slideLayouts/slideLayout15.xml"/><Relationship Id="rId2" Type="http://schemas.openxmlformats.org/officeDocument/2006/relationships/slideLayout" Target="../slideLayouts/slideLayout14.xml"/><Relationship Id="rId19" Type="http://schemas.openxmlformats.org/officeDocument/2006/relationships/theme" Target="../theme/theme2.xml"/><Relationship Id="rId18" Type="http://schemas.openxmlformats.org/officeDocument/2006/relationships/tags" Target="../tags/tag106.xml"/><Relationship Id="rId17" Type="http://schemas.openxmlformats.org/officeDocument/2006/relationships/image" Target="../media/image7.png"/><Relationship Id="rId16" Type="http://schemas.openxmlformats.org/officeDocument/2006/relationships/tags" Target="../tags/tag105.xml"/><Relationship Id="rId15" Type="http://schemas.openxmlformats.org/officeDocument/2006/relationships/tags" Target="../tags/tag104.xml"/><Relationship Id="rId14" Type="http://schemas.openxmlformats.org/officeDocument/2006/relationships/tags" Target="../tags/tag103.xml"/><Relationship Id="rId13" Type="http://schemas.openxmlformats.org/officeDocument/2006/relationships/tags" Target="../tags/tag102.xml"/><Relationship Id="rId12" Type="http://schemas.openxmlformats.org/officeDocument/2006/relationships/tags" Target="../tags/tag101.xml"/><Relationship Id="rId11" Type="http://schemas.openxmlformats.org/officeDocument/2006/relationships/slideLayout" Target="../slideLayouts/slideLayout23.xml"/><Relationship Id="rId10" Type="http://schemas.openxmlformats.org/officeDocument/2006/relationships/slideLayout" Target="../slideLayouts/slideLayout22.xml"/><Relationship Id="rId1"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Tree>
    <p:custDataLst>
      <p:tags r:id="rId13"/>
    </p:custData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2"/>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13"/>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14"/>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15"/>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defRPr>
            </a:lvl1pPr>
          </a:lstStyle>
          <a:p>
            <a:endParaRPr lang="zh-CN" altLang="en-US" dirty="0"/>
          </a:p>
        </p:txBody>
      </p:sp>
      <p:sp>
        <p:nvSpPr>
          <p:cNvPr id="6" name="灯片编号占位符 5"/>
          <p:cNvSpPr>
            <a:spLocks noGrp="1"/>
          </p:cNvSpPr>
          <p:nvPr>
            <p:ph type="sldNum" sz="quarter" idx="4"/>
            <p:custDataLst>
              <p:tags r:id="rId16"/>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defRPr>
            </a:lvl1pPr>
          </a:lstStyle>
          <a:p>
            <a:fld id="{49AE70B2-8BF9-45C0-BB95-33D1B9D3A854}" type="slidenum">
              <a:rPr lang="zh-CN" altLang="en-US" smtClean="0"/>
            </a:fld>
            <a:endParaRPr lang="zh-CN" altLang="en-US" dirty="0"/>
          </a:p>
        </p:txBody>
      </p:sp>
      <p:pic>
        <p:nvPicPr>
          <p:cNvPr id="7" name="图片 6" descr="组 2"/>
          <p:cNvPicPr>
            <a:picLocks noChangeAspect="1"/>
          </p:cNvPicPr>
          <p:nvPr userDrawn="1"/>
        </p:nvPicPr>
        <p:blipFill>
          <a:blip r:embed="rId17"/>
          <a:stretch>
            <a:fillRect/>
          </a:stretch>
        </p:blipFill>
        <p:spPr>
          <a:xfrm>
            <a:off x="0" y="0"/>
            <a:ext cx="12192000" cy="6858000"/>
          </a:xfrm>
          <a:prstGeom prst="rect">
            <a:avLst/>
          </a:prstGeom>
        </p:spPr>
      </p:pic>
    </p:spTree>
    <p:custDataLst>
      <p:tags r:id="rId18"/>
    </p:custData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7" Type="http://schemas.openxmlformats.org/officeDocument/2006/relationships/slideLayout" Target="../slideLayouts/slideLayout3.xml"/><Relationship Id="rId6" Type="http://schemas.openxmlformats.org/officeDocument/2006/relationships/tags" Target="../tags/tag112.xml"/><Relationship Id="rId5" Type="http://schemas.openxmlformats.org/officeDocument/2006/relationships/tags" Target="../tags/tag111.xml"/><Relationship Id="rId4" Type="http://schemas.openxmlformats.org/officeDocument/2006/relationships/tags" Target="../tags/tag110.xml"/><Relationship Id="rId3" Type="http://schemas.openxmlformats.org/officeDocument/2006/relationships/tags" Target="../tags/tag109.xml"/><Relationship Id="rId2" Type="http://schemas.openxmlformats.org/officeDocument/2006/relationships/tags" Target="../tags/tag108.xml"/><Relationship Id="rId1" Type="http://schemas.openxmlformats.org/officeDocument/2006/relationships/tags" Target="../tags/tag107.xml"/></Relationships>
</file>

<file path=ppt/slides/_rels/slide10.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tags" Target="../tags/tag137.xml"/><Relationship Id="rId5" Type="http://schemas.openxmlformats.org/officeDocument/2006/relationships/image" Target="../media/image29.png"/><Relationship Id="rId4" Type="http://schemas.openxmlformats.org/officeDocument/2006/relationships/image" Target="../media/image28.png"/><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38.xml"/><Relationship Id="rId1"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39.xml"/><Relationship Id="rId1" Type="http://schemas.openxmlformats.org/officeDocument/2006/relationships/image" Target="../media/image31.png"/></Relationships>
</file>

<file path=ppt/slides/_rels/slide13.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tags" Target="../tags/tag140.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41.xml"/><Relationship Id="rId1" Type="http://schemas.openxmlformats.org/officeDocument/2006/relationships/image" Target="../media/image38.png"/></Relationships>
</file>

<file path=ppt/slides/_rels/slide15.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tags" Target="../tags/tag145.xml"/><Relationship Id="rId6" Type="http://schemas.openxmlformats.org/officeDocument/2006/relationships/image" Target="../media/image39.png"/><Relationship Id="rId5" Type="http://schemas.openxmlformats.org/officeDocument/2006/relationships/tags" Target="../tags/tag144.xml"/><Relationship Id="rId4" Type="http://schemas.openxmlformats.org/officeDocument/2006/relationships/image" Target="../media/image3.png"/><Relationship Id="rId3" Type="http://schemas.openxmlformats.org/officeDocument/2006/relationships/tags" Target="../tags/tag143.xml"/><Relationship Id="rId2" Type="http://schemas.openxmlformats.org/officeDocument/2006/relationships/image" Target="../media/image1.png"/><Relationship Id="rId1" Type="http://schemas.openxmlformats.org/officeDocument/2006/relationships/tags" Target="../tags/tag142.xml"/></Relationships>
</file>

<file path=ppt/slides/_rels/slide16.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tags" Target="../tags/tag149.xml"/><Relationship Id="rId6" Type="http://schemas.openxmlformats.org/officeDocument/2006/relationships/image" Target="../media/image40.png"/><Relationship Id="rId5" Type="http://schemas.openxmlformats.org/officeDocument/2006/relationships/tags" Target="../tags/tag148.xml"/><Relationship Id="rId4" Type="http://schemas.openxmlformats.org/officeDocument/2006/relationships/image" Target="../media/image3.png"/><Relationship Id="rId3" Type="http://schemas.openxmlformats.org/officeDocument/2006/relationships/tags" Target="../tags/tag147.xml"/><Relationship Id="rId2" Type="http://schemas.openxmlformats.org/officeDocument/2006/relationships/image" Target="../media/image1.png"/><Relationship Id="rId1" Type="http://schemas.openxmlformats.org/officeDocument/2006/relationships/tags" Target="../tags/tag146.xml"/></Relationships>
</file>

<file path=ppt/slides/_rels/slide17.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tags" Target="../tags/tag153.xml"/><Relationship Id="rId5" Type="http://schemas.openxmlformats.org/officeDocument/2006/relationships/tags" Target="../tags/tag152.xml"/><Relationship Id="rId4" Type="http://schemas.openxmlformats.org/officeDocument/2006/relationships/image" Target="../media/image3.png"/><Relationship Id="rId3" Type="http://schemas.openxmlformats.org/officeDocument/2006/relationships/tags" Target="../tags/tag151.xml"/><Relationship Id="rId2" Type="http://schemas.openxmlformats.org/officeDocument/2006/relationships/image" Target="../media/image1.png"/><Relationship Id="rId1" Type="http://schemas.openxmlformats.org/officeDocument/2006/relationships/tags" Target="../tags/tag150.xml"/></Relationships>
</file>

<file path=ppt/slides/_rels/slide2.xml.rels><?xml version="1.0" encoding="UTF-8" standalone="yes"?>
<Relationships xmlns="http://schemas.openxmlformats.org/package/2006/relationships"><Relationship Id="rId9" Type="http://schemas.openxmlformats.org/officeDocument/2006/relationships/tags" Target="../tags/tag121.xml"/><Relationship Id="rId8" Type="http://schemas.openxmlformats.org/officeDocument/2006/relationships/tags" Target="../tags/tag120.xml"/><Relationship Id="rId7" Type="http://schemas.openxmlformats.org/officeDocument/2006/relationships/tags" Target="../tags/tag119.xml"/><Relationship Id="rId6" Type="http://schemas.openxmlformats.org/officeDocument/2006/relationships/tags" Target="../tags/tag118.xml"/><Relationship Id="rId5" Type="http://schemas.openxmlformats.org/officeDocument/2006/relationships/tags" Target="../tags/tag117.xml"/><Relationship Id="rId4" Type="http://schemas.openxmlformats.org/officeDocument/2006/relationships/tags" Target="../tags/tag116.xml"/><Relationship Id="rId3" Type="http://schemas.openxmlformats.org/officeDocument/2006/relationships/tags" Target="../tags/tag115.xml"/><Relationship Id="rId2" Type="http://schemas.openxmlformats.org/officeDocument/2006/relationships/tags" Target="../tags/tag114.xml"/><Relationship Id="rId19" Type="http://schemas.openxmlformats.org/officeDocument/2006/relationships/slideLayout" Target="../slideLayouts/slideLayout3.xml"/><Relationship Id="rId18" Type="http://schemas.openxmlformats.org/officeDocument/2006/relationships/tags" Target="../tags/tag129.xml"/><Relationship Id="rId17" Type="http://schemas.openxmlformats.org/officeDocument/2006/relationships/tags" Target="../tags/tag128.xml"/><Relationship Id="rId16" Type="http://schemas.openxmlformats.org/officeDocument/2006/relationships/tags" Target="../tags/tag127.xml"/><Relationship Id="rId15" Type="http://schemas.openxmlformats.org/officeDocument/2006/relationships/tags" Target="../tags/tag126.xml"/><Relationship Id="rId14" Type="http://schemas.openxmlformats.org/officeDocument/2006/relationships/tags" Target="../tags/tag125.xml"/><Relationship Id="rId13" Type="http://schemas.openxmlformats.org/officeDocument/2006/relationships/image" Target="../media/image8.png"/><Relationship Id="rId12" Type="http://schemas.openxmlformats.org/officeDocument/2006/relationships/tags" Target="../tags/tag124.xml"/><Relationship Id="rId11" Type="http://schemas.openxmlformats.org/officeDocument/2006/relationships/tags" Target="../tags/tag123.xml"/><Relationship Id="rId10" Type="http://schemas.openxmlformats.org/officeDocument/2006/relationships/tags" Target="../tags/tag122.xml"/><Relationship Id="rId1" Type="http://schemas.openxmlformats.org/officeDocument/2006/relationships/tags" Target="../tags/tag113.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130.xml"/></Relationships>
</file>

<file path=ppt/slides/_rels/slide4.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131.xml"/><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image" Target="../media/image9.png"/></Relationships>
</file>

<file path=ppt/slides/_rels/slide5.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132.xml"/><Relationship Id="rId2" Type="http://schemas.openxmlformats.org/officeDocument/2006/relationships/image" Target="../media/image13.png"/><Relationship Id="rId1" Type="http://schemas.openxmlformats.org/officeDocument/2006/relationships/image" Target="../media/image12.png"/></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133.xml"/></Relationships>
</file>

<file path=ppt/slides/_rels/slide7.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134.xml"/><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image" Target="../media/image14.png"/></Relationships>
</file>

<file path=ppt/slides/_rels/slide8.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135.xml"/><Relationship Id="rId4" Type="http://schemas.openxmlformats.org/officeDocument/2006/relationships/image" Target="../media/image20.png"/><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image" Target="../media/image17.png"/></Relationships>
</file>

<file path=ppt/slides/_rels/slide9.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136.xml"/><Relationship Id="rId4" Type="http://schemas.openxmlformats.org/officeDocument/2006/relationships/image" Target="../media/image24.png"/><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userDrawn="1">
            <p:custDataLst>
              <p:tags r:id="rId1"/>
            </p:custDataLst>
          </p:nvPr>
        </p:nvSpPr>
        <p:spPr>
          <a:xfrm>
            <a:off x="1529715" y="1252855"/>
            <a:ext cx="9133840" cy="3169285"/>
          </a:xfrm>
          <a:prstGeom prst="rect">
            <a:avLst/>
          </a:prstGeom>
          <a:noFill/>
        </p:spPr>
        <p:txBody>
          <a:bodyPr wrap="square" rtlCol="0">
            <a:spAutoFit/>
          </a:bodyPr>
          <a:p>
            <a:pPr algn="ctr"/>
            <a:r>
              <a:rPr lang="zh-CN" altLang="en-US" sz="10000" spc="800">
                <a:solidFill>
                  <a:srgbClr val="C20006"/>
                </a:solidFill>
                <a:effectLst>
                  <a:outerShdw blurRad="50800" dist="38100" dir="2700000" algn="tl" rotWithShape="0">
                    <a:srgbClr val="A20007">
                      <a:alpha val="80000"/>
                    </a:srgbClr>
                  </a:outerShdw>
                </a:effectLst>
                <a:uFillTx/>
                <a:latin typeface="Noto Sans S Chinese Black" panose="020B0A00000000000000" charset="-122"/>
                <a:ea typeface="Noto Sans S Chinese Black" panose="020B0A00000000000000" charset="-122"/>
                <a:sym typeface="+mn-ea"/>
              </a:rPr>
              <a:t>经传多赢</a:t>
            </a:r>
            <a:endParaRPr lang="zh-CN" altLang="en-US" sz="10000" spc="800">
              <a:solidFill>
                <a:srgbClr val="C20006"/>
              </a:solidFill>
              <a:effectLst>
                <a:outerShdw blurRad="50800" dist="38100" dir="2700000" algn="tl" rotWithShape="0">
                  <a:srgbClr val="A20007">
                    <a:alpha val="80000"/>
                  </a:srgbClr>
                </a:outerShdw>
              </a:effectLst>
              <a:uFillTx/>
              <a:latin typeface="Noto Sans S Chinese Black" panose="020B0A00000000000000" charset="-122"/>
              <a:ea typeface="Noto Sans S Chinese Black" panose="020B0A00000000000000" charset="-122"/>
              <a:sym typeface="+mn-ea"/>
            </a:endParaRPr>
          </a:p>
          <a:p>
            <a:pPr algn="ctr"/>
            <a:r>
              <a:rPr lang="zh-CN" altLang="en-US" sz="10000" spc="800">
                <a:solidFill>
                  <a:srgbClr val="C20006"/>
                </a:solidFill>
                <a:effectLst>
                  <a:outerShdw blurRad="50800" dist="38100" dir="2700000" algn="tl" rotWithShape="0">
                    <a:srgbClr val="A20007">
                      <a:alpha val="80000"/>
                    </a:srgbClr>
                  </a:outerShdw>
                </a:effectLst>
                <a:uFillTx/>
                <a:latin typeface="Noto Sans S Chinese Black" panose="020B0A00000000000000" charset="-122"/>
                <a:ea typeface="Noto Sans S Chinese Black" panose="020B0A00000000000000" charset="-122"/>
                <a:sym typeface="+mn-ea"/>
              </a:rPr>
              <a:t>短线突击营</a:t>
            </a:r>
            <a:endParaRPr lang="zh-CN" altLang="en-US" sz="10000" spc="800">
              <a:solidFill>
                <a:srgbClr val="C20006"/>
              </a:solidFill>
              <a:effectLst>
                <a:outerShdw blurRad="50800" dist="38100" dir="2700000" algn="tl" rotWithShape="0">
                  <a:srgbClr val="A20007">
                    <a:alpha val="80000"/>
                  </a:srgbClr>
                </a:outerShdw>
              </a:effectLst>
              <a:uFillTx/>
              <a:latin typeface="Noto Sans S Chinese Black" panose="020B0A00000000000000" charset="-122"/>
              <a:ea typeface="Noto Sans S Chinese Black" panose="020B0A00000000000000" charset="-122"/>
              <a:sym typeface="+mn-ea"/>
            </a:endParaRPr>
          </a:p>
        </p:txBody>
      </p:sp>
      <p:sp>
        <p:nvSpPr>
          <p:cNvPr id="5" name="文本框 4"/>
          <p:cNvSpPr txBox="1"/>
          <p:nvPr userDrawn="1">
            <p:custDataLst>
              <p:tags r:id="rId2"/>
            </p:custDataLst>
          </p:nvPr>
        </p:nvSpPr>
        <p:spPr>
          <a:xfrm>
            <a:off x="1529080" y="1171575"/>
            <a:ext cx="9133840" cy="3169285"/>
          </a:xfrm>
          <a:prstGeom prst="rect">
            <a:avLst/>
          </a:prstGeom>
          <a:noFill/>
        </p:spPr>
        <p:txBody>
          <a:bodyPr wrap="square" rtlCol="0">
            <a:spAutoFit/>
          </a:bodyPr>
          <a:p>
            <a:pPr algn="ctr">
              <a:buClrTx/>
              <a:buSzTx/>
              <a:buFontTx/>
            </a:pPr>
            <a:r>
              <a:rPr lang="zh-CN" altLang="en-US" sz="10000" spc="800">
                <a:gradFill>
                  <a:gsLst>
                    <a:gs pos="30000">
                      <a:srgbClr val="FFFAEB"/>
                    </a:gs>
                    <a:gs pos="100000">
                      <a:schemeClr val="accent4">
                        <a:lumMod val="40000"/>
                        <a:lumOff val="60000"/>
                      </a:schemeClr>
                    </a:gs>
                  </a:gsLst>
                  <a:lin ang="5400000" scaled="0"/>
                </a:gradFill>
                <a:effectLst>
                  <a:outerShdw blurRad="50800" dist="38100" dir="2700000" algn="tl" rotWithShape="0">
                    <a:srgbClr val="C20006">
                      <a:alpha val="40000"/>
                    </a:srgbClr>
                  </a:outerShdw>
                </a:effectLst>
                <a:latin typeface="Noto Sans S Chinese Black" panose="020B0A00000000000000" charset="-122"/>
                <a:ea typeface="Noto Sans S Chinese Black" panose="020B0A00000000000000" charset="-122"/>
                <a:sym typeface="+mn-ea"/>
              </a:rPr>
              <a:t>经传多赢</a:t>
            </a:r>
            <a:endParaRPr lang="zh-CN" altLang="en-US" sz="10000" spc="800">
              <a:gradFill>
                <a:gsLst>
                  <a:gs pos="30000">
                    <a:srgbClr val="FFFAEB"/>
                  </a:gs>
                  <a:gs pos="100000">
                    <a:schemeClr val="accent4">
                      <a:lumMod val="40000"/>
                      <a:lumOff val="60000"/>
                    </a:schemeClr>
                  </a:gs>
                </a:gsLst>
                <a:lin ang="5400000" scaled="0"/>
              </a:gradFill>
              <a:effectLst>
                <a:outerShdw blurRad="50800" dist="38100" dir="2700000" algn="tl" rotWithShape="0">
                  <a:srgbClr val="C20006">
                    <a:alpha val="40000"/>
                  </a:srgbClr>
                </a:outerShdw>
              </a:effectLst>
              <a:latin typeface="Noto Sans S Chinese Black" panose="020B0A00000000000000" charset="-122"/>
              <a:ea typeface="Noto Sans S Chinese Black" panose="020B0A00000000000000" charset="-122"/>
              <a:sym typeface="+mn-ea"/>
            </a:endParaRPr>
          </a:p>
          <a:p>
            <a:pPr algn="ctr">
              <a:buClrTx/>
              <a:buSzTx/>
              <a:buFontTx/>
            </a:pPr>
            <a:r>
              <a:rPr lang="zh-CN" altLang="en-US" sz="10000" spc="800">
                <a:gradFill>
                  <a:gsLst>
                    <a:gs pos="30000">
                      <a:srgbClr val="FFFAEB"/>
                    </a:gs>
                    <a:gs pos="100000">
                      <a:schemeClr val="accent4">
                        <a:lumMod val="40000"/>
                        <a:lumOff val="60000"/>
                      </a:schemeClr>
                    </a:gs>
                  </a:gsLst>
                  <a:lin ang="5400000" scaled="0"/>
                </a:gradFill>
                <a:effectLst>
                  <a:outerShdw blurRad="50800" dist="38100" dir="2700000" algn="tl" rotWithShape="0">
                    <a:srgbClr val="C20006">
                      <a:alpha val="40000"/>
                    </a:srgbClr>
                  </a:outerShdw>
                </a:effectLst>
                <a:latin typeface="Noto Sans S Chinese Black" panose="020B0A00000000000000" charset="-122"/>
                <a:ea typeface="Noto Sans S Chinese Black" panose="020B0A00000000000000" charset="-122"/>
                <a:sym typeface="+mn-ea"/>
              </a:rPr>
              <a:t>短线突击营</a:t>
            </a:r>
            <a:endParaRPr lang="zh-CN" altLang="en-US" sz="10000" spc="800">
              <a:gradFill>
                <a:gsLst>
                  <a:gs pos="30000">
                    <a:srgbClr val="FFFAEB"/>
                  </a:gs>
                  <a:gs pos="100000">
                    <a:schemeClr val="accent4">
                      <a:lumMod val="40000"/>
                      <a:lumOff val="60000"/>
                    </a:schemeClr>
                  </a:gs>
                </a:gsLst>
                <a:lin ang="5400000" scaled="0"/>
              </a:gradFill>
              <a:effectLst>
                <a:outerShdw blurRad="50800" dist="38100" dir="2700000" algn="tl" rotWithShape="0">
                  <a:srgbClr val="C20006">
                    <a:alpha val="40000"/>
                  </a:srgbClr>
                </a:outerShdw>
              </a:effectLst>
              <a:latin typeface="Noto Sans S Chinese Black" panose="020B0A00000000000000" charset="-122"/>
              <a:ea typeface="Noto Sans S Chinese Black" panose="020B0A00000000000000" charset="-122"/>
              <a:sym typeface="+mn-ea"/>
            </a:endParaRPr>
          </a:p>
        </p:txBody>
      </p:sp>
      <p:grpSp>
        <p:nvGrpSpPr>
          <p:cNvPr id="7" name="组合 6"/>
          <p:cNvGrpSpPr/>
          <p:nvPr/>
        </p:nvGrpSpPr>
        <p:grpSpPr>
          <a:xfrm>
            <a:off x="2650808" y="4422140"/>
            <a:ext cx="6890385" cy="774065"/>
            <a:chOff x="3942" y="6908"/>
            <a:chExt cx="9742" cy="1219"/>
          </a:xfrm>
        </p:grpSpPr>
        <p:grpSp>
          <p:nvGrpSpPr>
            <p:cNvPr id="6" name="组合 5"/>
            <p:cNvGrpSpPr/>
            <p:nvPr/>
          </p:nvGrpSpPr>
          <p:grpSpPr>
            <a:xfrm>
              <a:off x="3942" y="6908"/>
              <a:ext cx="9742" cy="1219"/>
              <a:chOff x="3088" y="8669"/>
              <a:chExt cx="12606" cy="1450"/>
            </a:xfrm>
          </p:grpSpPr>
          <p:sp>
            <p:nvSpPr>
              <p:cNvPr id="10" name="六边形 9"/>
              <p:cNvSpPr/>
              <p:nvPr>
                <p:custDataLst>
                  <p:tags r:id="rId3"/>
                </p:custDataLst>
              </p:nvPr>
            </p:nvSpPr>
            <p:spPr>
              <a:xfrm>
                <a:off x="3088" y="8669"/>
                <a:ext cx="12606" cy="1449"/>
              </a:xfrm>
              <a:prstGeom prst="hexagon">
                <a:avLst>
                  <a:gd name="adj" fmla="val 41063"/>
                  <a:gd name="vf" fmla="val 115470"/>
                </a:avLst>
              </a:prstGeom>
              <a:solidFill>
                <a:srgbClr val="FFEECB">
                  <a:alpha val="20000"/>
                </a:srgbClr>
              </a:solidFill>
              <a:ln>
                <a:noFill/>
              </a:ln>
              <a:effectLst>
                <a:outerShdw dist="25400" dir="5400000" algn="t" rotWithShape="0">
                  <a:srgbClr val="BB0006">
                    <a:alpha val="100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en-US" altLang="zh-CN">
                  <a:sym typeface="+mn-ea"/>
                </a:endParaRPr>
              </a:p>
            </p:txBody>
          </p:sp>
          <p:sp>
            <p:nvSpPr>
              <p:cNvPr id="12" name="六边形 11"/>
              <p:cNvSpPr/>
              <p:nvPr>
                <p:custDataLst>
                  <p:tags r:id="rId4"/>
                </p:custDataLst>
              </p:nvPr>
            </p:nvSpPr>
            <p:spPr>
              <a:xfrm>
                <a:off x="3324" y="8669"/>
                <a:ext cx="12135" cy="1450"/>
              </a:xfrm>
              <a:prstGeom prst="hexagon">
                <a:avLst>
                  <a:gd name="adj" fmla="val 41063"/>
                  <a:gd name="vf" fmla="val 115470"/>
                </a:avLst>
              </a:prstGeom>
              <a:gradFill>
                <a:gsLst>
                  <a:gs pos="0">
                    <a:srgbClr val="FFD5A6"/>
                  </a:gs>
                  <a:gs pos="54000">
                    <a:srgbClr val="FFEECB"/>
                  </a:gs>
                  <a:gs pos="100000">
                    <a:srgbClr val="FFD5A6"/>
                  </a:gs>
                </a:gsLst>
                <a:lin ang="0" scaled="0"/>
              </a:gradFill>
              <a:ln>
                <a:noFill/>
              </a:ln>
              <a:effectLst>
                <a:innerShdw blurRad="38100" dist="25400" dir="2700000">
                  <a:srgbClr val="A20007">
                    <a:alpha val="7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a:t>.</a:t>
                </a:r>
                <a:endParaRPr lang="en-US" altLang="zh-CN"/>
              </a:p>
            </p:txBody>
          </p:sp>
        </p:grpSp>
        <p:sp>
          <p:nvSpPr>
            <p:cNvPr id="13" name="文本框 12"/>
            <p:cNvSpPr txBox="1"/>
            <p:nvPr>
              <p:custDataLst>
                <p:tags r:id="rId5"/>
              </p:custDataLst>
            </p:nvPr>
          </p:nvSpPr>
          <p:spPr>
            <a:xfrm>
              <a:off x="4729" y="7155"/>
              <a:ext cx="8167" cy="725"/>
            </a:xfrm>
            <a:prstGeom prst="rect">
              <a:avLst/>
            </a:prstGeom>
            <a:noFill/>
          </p:spPr>
          <p:txBody>
            <a:bodyPr wrap="square" rtlCol="0">
              <a:spAutoFit/>
            </a:bodyPr>
            <a:p>
              <a:pPr algn="ctr"/>
              <a:r>
                <a:rPr lang="zh-CN" altLang="en-US" sz="2400">
                  <a:solidFill>
                    <a:srgbClr val="EB0B16"/>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每周日至周四</a:t>
              </a:r>
              <a:r>
                <a:rPr lang="en-US" altLang="zh-CN" sz="2400">
                  <a:solidFill>
                    <a:srgbClr val="EB0B16"/>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 </a:t>
              </a:r>
              <a:r>
                <a:rPr lang="zh-CN" altLang="en-US" sz="2400">
                  <a:solidFill>
                    <a:srgbClr val="EB0B16"/>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19</a:t>
              </a:r>
              <a:r>
                <a:rPr lang="en-US" altLang="zh-CN" sz="2400">
                  <a:solidFill>
                    <a:srgbClr val="EB0B16"/>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a:t>
              </a:r>
              <a:r>
                <a:rPr lang="zh-CN" altLang="en-US" sz="2400">
                  <a:solidFill>
                    <a:srgbClr val="EB0B16"/>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30-20</a:t>
              </a:r>
              <a:r>
                <a:rPr lang="en-US" altLang="zh-CN" sz="2400">
                  <a:solidFill>
                    <a:srgbClr val="EB0B16"/>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a:t>
              </a:r>
              <a:r>
                <a:rPr lang="zh-CN" altLang="en-US" sz="2400">
                  <a:solidFill>
                    <a:srgbClr val="EB0B16"/>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15</a:t>
              </a:r>
              <a:r>
                <a:rPr lang="en-US" altLang="zh-CN" sz="2400">
                  <a:solidFill>
                    <a:srgbClr val="EB0B16"/>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 </a:t>
              </a:r>
              <a:r>
                <a:rPr lang="zh-CN" altLang="en-US" sz="2400">
                  <a:solidFill>
                    <a:srgbClr val="EB0B16"/>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火爆开讲</a:t>
              </a:r>
              <a:endParaRPr lang="zh-CN" altLang="en-US" sz="2400">
                <a:solidFill>
                  <a:srgbClr val="EB0B16"/>
                </a:solidFill>
                <a:latin typeface="思源黑体 CN Medium" panose="020B0600000000000000" pitchFamily="34" charset="-122"/>
                <a:ea typeface="思源黑体 CN Medium" panose="020B0600000000000000" pitchFamily="34" charset="-122"/>
                <a:cs typeface="思源黑体 CN Medium" panose="020B0600000000000000" pitchFamily="34" charset="-122"/>
              </a:endParaRPr>
            </a:p>
          </p:txBody>
        </p:sp>
      </p:grpSp>
      <p:sp>
        <p:nvSpPr>
          <p:cNvPr id="2" name="文本框 1"/>
          <p:cNvSpPr txBox="1"/>
          <p:nvPr/>
        </p:nvSpPr>
        <p:spPr>
          <a:xfrm>
            <a:off x="3048000" y="3244850"/>
            <a:ext cx="6096000" cy="368300"/>
          </a:xfrm>
          <a:prstGeom prst="rect">
            <a:avLst/>
          </a:prstGeom>
          <a:noFill/>
        </p:spPr>
        <p:txBody>
          <a:bodyPr wrap="square" rtlCol="0">
            <a:spAutoFit/>
          </a:bodyPr>
          <a:p>
            <a:endParaRPr lang="en-US" altLang="zh-CN"/>
          </a:p>
        </p:txBody>
      </p:sp>
    </p:spTree>
    <p:custDataLst>
      <p:tags r:id="rId6"/>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687830" y="0"/>
            <a:ext cx="901319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当下活跃（医药）</a:t>
            </a:r>
            <a:endParaRPr 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pic>
        <p:nvPicPr>
          <p:cNvPr id="3" name="图片 2"/>
          <p:cNvPicPr>
            <a:picLocks noChangeAspect="1"/>
          </p:cNvPicPr>
          <p:nvPr/>
        </p:nvPicPr>
        <p:blipFill>
          <a:blip r:embed="rId1"/>
          <a:stretch>
            <a:fillRect/>
          </a:stretch>
        </p:blipFill>
        <p:spPr>
          <a:xfrm>
            <a:off x="4629785" y="893445"/>
            <a:ext cx="3876675" cy="1657350"/>
          </a:xfrm>
          <a:prstGeom prst="rect">
            <a:avLst/>
          </a:prstGeom>
          <a:ln>
            <a:solidFill>
              <a:schemeClr val="accent1"/>
            </a:solidFill>
          </a:ln>
        </p:spPr>
      </p:pic>
      <p:pic>
        <p:nvPicPr>
          <p:cNvPr id="4" name="图片 3"/>
          <p:cNvPicPr>
            <a:picLocks noChangeAspect="1"/>
          </p:cNvPicPr>
          <p:nvPr/>
        </p:nvPicPr>
        <p:blipFill>
          <a:blip r:embed="rId2"/>
          <a:srcRect t="6167"/>
          <a:stretch>
            <a:fillRect/>
          </a:stretch>
        </p:blipFill>
        <p:spPr>
          <a:xfrm>
            <a:off x="240030" y="893445"/>
            <a:ext cx="4155440" cy="5156200"/>
          </a:xfrm>
          <a:prstGeom prst="rect">
            <a:avLst/>
          </a:prstGeom>
          <a:ln>
            <a:solidFill>
              <a:schemeClr val="accent1"/>
            </a:solidFill>
          </a:ln>
        </p:spPr>
      </p:pic>
      <p:pic>
        <p:nvPicPr>
          <p:cNvPr id="5" name="图片 4"/>
          <p:cNvPicPr>
            <a:picLocks noChangeAspect="1"/>
          </p:cNvPicPr>
          <p:nvPr/>
        </p:nvPicPr>
        <p:blipFill>
          <a:blip r:embed="rId3"/>
          <a:stretch>
            <a:fillRect/>
          </a:stretch>
        </p:blipFill>
        <p:spPr>
          <a:xfrm>
            <a:off x="4629785" y="2640965"/>
            <a:ext cx="2038985" cy="3498215"/>
          </a:xfrm>
          <a:prstGeom prst="rect">
            <a:avLst/>
          </a:prstGeom>
          <a:ln>
            <a:solidFill>
              <a:schemeClr val="accent1"/>
            </a:solidFill>
          </a:ln>
        </p:spPr>
      </p:pic>
      <p:sp>
        <p:nvSpPr>
          <p:cNvPr id="13" name="文本框 12"/>
          <p:cNvSpPr txBox="1"/>
          <p:nvPr/>
        </p:nvSpPr>
        <p:spPr>
          <a:xfrm>
            <a:off x="8725535" y="897255"/>
            <a:ext cx="2824480" cy="1198880"/>
          </a:xfrm>
          <a:prstGeom prst="rect">
            <a:avLst/>
          </a:prstGeom>
          <a:noFill/>
        </p:spPr>
        <p:txBody>
          <a:bodyPr wrap="square" rtlCol="0">
            <a:spAutoFit/>
          </a:bodyPr>
          <a:p>
            <a:r>
              <a:rPr lang="zh-CN" altLang="en-US">
                <a:solidFill>
                  <a:srgbClr val="FF0000"/>
                </a:solidFill>
              </a:rPr>
              <a:t>热点走好的三个标准：</a:t>
            </a:r>
            <a:endParaRPr lang="zh-CN" altLang="en-US">
              <a:solidFill>
                <a:srgbClr val="FF0000"/>
              </a:solidFill>
            </a:endParaRPr>
          </a:p>
          <a:p>
            <a:r>
              <a:rPr lang="zh-CN" altLang="en-US"/>
              <a:t>①板块熊线上移</a:t>
            </a:r>
            <a:endParaRPr lang="zh-CN" altLang="en-US"/>
          </a:p>
          <a:p>
            <a:r>
              <a:rPr lang="zh-CN" altLang="en-US"/>
              <a:t>②近一周涨停前三</a:t>
            </a:r>
            <a:endParaRPr lang="zh-CN" altLang="en-US"/>
          </a:p>
          <a:p>
            <a:r>
              <a:rPr lang="zh-CN" altLang="en-US"/>
              <a:t>③涨停家数大于</a:t>
            </a:r>
            <a:r>
              <a:rPr lang="en-US" altLang="zh-CN"/>
              <a:t>10</a:t>
            </a:r>
            <a:endParaRPr lang="en-US" altLang="zh-CN"/>
          </a:p>
        </p:txBody>
      </p:sp>
      <p:pic>
        <p:nvPicPr>
          <p:cNvPr id="14" name="图片 13"/>
          <p:cNvPicPr>
            <a:picLocks noChangeAspect="1"/>
          </p:cNvPicPr>
          <p:nvPr/>
        </p:nvPicPr>
        <p:blipFill>
          <a:blip r:embed="rId4"/>
          <a:stretch>
            <a:fillRect/>
          </a:stretch>
        </p:blipFill>
        <p:spPr>
          <a:xfrm>
            <a:off x="6348095" y="2550795"/>
            <a:ext cx="3781425" cy="2952115"/>
          </a:xfrm>
          <a:prstGeom prst="rect">
            <a:avLst/>
          </a:prstGeom>
          <a:ln>
            <a:solidFill>
              <a:schemeClr val="accent1"/>
            </a:solidFill>
          </a:ln>
        </p:spPr>
      </p:pic>
      <p:pic>
        <p:nvPicPr>
          <p:cNvPr id="15" name="图片 14"/>
          <p:cNvPicPr>
            <a:picLocks noChangeAspect="1"/>
          </p:cNvPicPr>
          <p:nvPr/>
        </p:nvPicPr>
        <p:blipFill>
          <a:blip r:embed="rId5"/>
          <a:stretch>
            <a:fillRect/>
          </a:stretch>
        </p:blipFill>
        <p:spPr>
          <a:xfrm>
            <a:off x="8810625" y="3591560"/>
            <a:ext cx="3188335" cy="2458085"/>
          </a:xfrm>
          <a:prstGeom prst="rect">
            <a:avLst/>
          </a:prstGeom>
          <a:ln>
            <a:solidFill>
              <a:schemeClr val="accent1"/>
            </a:solidFill>
          </a:ln>
        </p:spPr>
      </p:pic>
    </p:spTree>
    <p:custDataLst>
      <p:tags r:id="rId6"/>
    </p:custData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2230120" y="0"/>
            <a:ext cx="831088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附：</a:t>
            </a:r>
            <a:r>
              <a:rPr 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个股走强走弱的区别</a:t>
            </a:r>
            <a:endParaRPr lang="en-US" alt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pic>
        <p:nvPicPr>
          <p:cNvPr id="4" name="图片 3" descr="个股强弱对比"/>
          <p:cNvPicPr>
            <a:picLocks noChangeAspect="1"/>
          </p:cNvPicPr>
          <p:nvPr/>
        </p:nvPicPr>
        <p:blipFill>
          <a:blip r:embed="rId1"/>
          <a:srcRect t="17656" r="17551" b="8552"/>
          <a:stretch>
            <a:fillRect/>
          </a:stretch>
        </p:blipFill>
        <p:spPr>
          <a:xfrm>
            <a:off x="831215" y="821055"/>
            <a:ext cx="10376535" cy="5560060"/>
          </a:xfrm>
          <a:prstGeom prst="rect">
            <a:avLst/>
          </a:prstGeom>
        </p:spPr>
      </p:pic>
      <p:sp>
        <p:nvSpPr>
          <p:cNvPr id="5" name="矩形 4"/>
          <p:cNvSpPr/>
          <p:nvPr/>
        </p:nvSpPr>
        <p:spPr>
          <a:xfrm>
            <a:off x="4471035" y="887095"/>
            <a:ext cx="1090930" cy="355600"/>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6" name="矩形 5"/>
          <p:cNvSpPr/>
          <p:nvPr/>
        </p:nvSpPr>
        <p:spPr>
          <a:xfrm>
            <a:off x="9565640" y="887095"/>
            <a:ext cx="1090930" cy="355600"/>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Tree>
    <p:custDataLst>
      <p:tags r:id="rId2"/>
    </p:custData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652270" y="0"/>
            <a:ext cx="9615170" cy="727710"/>
          </a:xfrm>
          <a:prstGeom prst="rect">
            <a:avLst/>
          </a:prstGeom>
          <a:noFill/>
        </p:spPr>
        <p:txBody>
          <a:bodyPr wrap="square" rtlCol="0" anchor="t">
            <a:noAutofit/>
          </a:bodyPr>
          <a:p>
            <a:pPr marR="0" indent="0" algn="ctr" defTabSz="914400" fontAlgn="auto">
              <a:lnSpc>
                <a:spcPct val="100000"/>
              </a:lnSpc>
              <a:spcBef>
                <a:spcPts val="0"/>
              </a:spcBef>
              <a:spcAft>
                <a:spcPts val="0"/>
              </a:spcAft>
              <a:buClrTx/>
              <a:buSzTx/>
              <a:buFontTx/>
              <a:buNone/>
              <a:defRPr/>
            </a:pPr>
            <a:r>
              <a:rPr lang="zh-CN" altLang="en-US" sz="40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选股王专属服务群</a:t>
            </a:r>
            <a:endParaRPr lang="zh-CN" altLang="en-US" sz="40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a:p>
            <a:pPr marR="0" indent="0" algn="ctr" defTabSz="914400" fontAlgn="auto">
              <a:lnSpc>
                <a:spcPct val="100000"/>
              </a:lnSpc>
              <a:spcBef>
                <a:spcPts val="0"/>
              </a:spcBef>
              <a:spcAft>
                <a:spcPts val="0"/>
              </a:spcAft>
              <a:buClrTx/>
              <a:buSzTx/>
              <a:buFontTx/>
              <a:buNone/>
              <a:defRPr/>
            </a:pPr>
            <a:endParaRPr lang="zh-CN" altLang="en-US" sz="40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sp>
        <p:nvSpPr>
          <p:cNvPr id="4" name="文本框 3"/>
          <p:cNvSpPr txBox="1"/>
          <p:nvPr/>
        </p:nvSpPr>
        <p:spPr>
          <a:xfrm>
            <a:off x="3097530" y="1697990"/>
            <a:ext cx="8528685" cy="4615815"/>
          </a:xfrm>
          <a:prstGeom prst="rect">
            <a:avLst/>
          </a:prstGeom>
          <a:noFill/>
        </p:spPr>
        <p:txBody>
          <a:bodyPr wrap="square" rtlCol="0">
            <a:spAutoFit/>
          </a:bodyPr>
          <a:p>
            <a:pPr marL="285750" indent="-285750">
              <a:buFont typeface="Wingdings" panose="05000000000000000000" charset="0"/>
              <a:buChar char="l"/>
            </a:pPr>
            <a:r>
              <a:rPr lang="zh-CN" altLang="en-US" b="1">
                <a:solidFill>
                  <a:srgbClr val="1436BC"/>
                </a:solidFill>
                <a:sym typeface="+mn-ea"/>
              </a:rPr>
              <a:t>群名：罗雪奎【选股王服务群】</a:t>
            </a:r>
            <a:endParaRPr lang="zh-CN" altLang="en-US" b="1">
              <a:solidFill>
                <a:srgbClr val="1436BC"/>
              </a:solidFill>
              <a:sym typeface="+mn-ea"/>
            </a:endParaRPr>
          </a:p>
          <a:p>
            <a:pPr marL="285750" indent="-285750">
              <a:buFont typeface="Wingdings" panose="05000000000000000000" charset="0"/>
              <a:buChar char="l"/>
            </a:pPr>
            <a:endParaRPr lang="zh-CN" altLang="en-US" b="1">
              <a:solidFill>
                <a:srgbClr val="1436BC"/>
              </a:solidFill>
              <a:sym typeface="+mn-ea"/>
            </a:endParaRPr>
          </a:p>
          <a:p>
            <a:pPr marL="285750" indent="-285750">
              <a:buFont typeface="Wingdings" panose="05000000000000000000" charset="0"/>
              <a:buChar char="l"/>
            </a:pPr>
            <a:r>
              <a:rPr lang="zh-CN" altLang="en-US" b="1">
                <a:solidFill>
                  <a:srgbClr val="1436BC"/>
                </a:solidFill>
                <a:sym typeface="+mn-ea"/>
              </a:rPr>
              <a:t>入群条件：</a:t>
            </a:r>
            <a:r>
              <a:rPr lang="zh-CN" altLang="en-US">
                <a:solidFill>
                  <a:schemeClr val="tx1">
                    <a:lumMod val="95000"/>
                    <a:lumOff val="5000"/>
                  </a:schemeClr>
                </a:solidFill>
                <a:sym typeface="+mn-ea"/>
              </a:rPr>
              <a:t>成为</a:t>
            </a:r>
            <a:r>
              <a:rPr lang="zh-CN" altLang="en-US">
                <a:solidFill>
                  <a:srgbClr val="FF0000"/>
                </a:solidFill>
                <a:sym typeface="+mn-ea"/>
              </a:rPr>
              <a:t>选股王满</a:t>
            </a:r>
            <a:r>
              <a:rPr lang="en-US" altLang="zh-CN">
                <a:solidFill>
                  <a:srgbClr val="FF0000"/>
                </a:solidFill>
                <a:sym typeface="+mn-ea"/>
              </a:rPr>
              <a:t>6</a:t>
            </a:r>
            <a:r>
              <a:rPr lang="zh-CN" altLang="en-US">
                <a:solidFill>
                  <a:srgbClr val="FF0000"/>
                </a:solidFill>
                <a:sym typeface="+mn-ea"/>
              </a:rPr>
              <a:t>个月且在期</a:t>
            </a:r>
            <a:r>
              <a:rPr lang="zh-CN" altLang="en-US">
                <a:solidFill>
                  <a:schemeClr val="tx1">
                    <a:lumMod val="95000"/>
                    <a:lumOff val="5000"/>
                  </a:schemeClr>
                </a:solidFill>
                <a:sym typeface="+mn-ea"/>
              </a:rPr>
              <a:t>即可进群</a:t>
            </a:r>
            <a:br>
              <a:rPr lang="zh-CN" altLang="en-US">
                <a:solidFill>
                  <a:schemeClr val="tx1">
                    <a:lumMod val="95000"/>
                    <a:lumOff val="5000"/>
                  </a:schemeClr>
                </a:solidFill>
                <a:sym typeface="+mn-ea"/>
              </a:rPr>
            </a:br>
            <a:r>
              <a:rPr lang="zh-CN" altLang="en-US" b="1">
                <a:solidFill>
                  <a:srgbClr val="FF0000"/>
                </a:solidFill>
                <a:sym typeface="+mn-ea"/>
              </a:rPr>
              <a:t>（每个用户仅可根据自身版本进入</a:t>
            </a:r>
            <a:r>
              <a:rPr lang="en-US" altLang="zh-CN" b="1">
                <a:solidFill>
                  <a:srgbClr val="FF0000"/>
                </a:solidFill>
                <a:sym typeface="+mn-ea"/>
              </a:rPr>
              <a:t>1</a:t>
            </a:r>
            <a:r>
              <a:rPr lang="zh-CN" altLang="en-US" b="1">
                <a:solidFill>
                  <a:srgbClr val="FF0000"/>
                </a:solidFill>
                <a:sym typeface="+mn-ea"/>
              </a:rPr>
              <a:t>个服务群）</a:t>
            </a:r>
            <a:br>
              <a:rPr lang="zh-CN" altLang="en-US">
                <a:sym typeface="+mn-ea"/>
              </a:rPr>
            </a:br>
            <a:endParaRPr lang="zh-CN" altLang="en-US">
              <a:sym typeface="+mn-ea"/>
            </a:endParaRPr>
          </a:p>
          <a:p>
            <a:pPr marL="285750" indent="-285750">
              <a:buFont typeface="Wingdings" panose="05000000000000000000" charset="0"/>
              <a:buChar char="l"/>
            </a:pPr>
            <a:r>
              <a:rPr lang="zh-CN" altLang="en-US" b="1">
                <a:solidFill>
                  <a:srgbClr val="1436BC"/>
                </a:solidFill>
                <a:sym typeface="+mn-ea"/>
              </a:rPr>
              <a:t>群服务内容：</a:t>
            </a:r>
            <a:r>
              <a:rPr lang="zh-CN" altLang="en-US">
                <a:sym typeface="+mn-ea"/>
              </a:rPr>
              <a:t>我会常驻群里和大家</a:t>
            </a:r>
            <a:r>
              <a:rPr lang="zh-CN" altLang="en-US">
                <a:solidFill>
                  <a:srgbClr val="FF0000"/>
                </a:solidFill>
                <a:sym typeface="+mn-ea"/>
              </a:rPr>
              <a:t>面对面交流</a:t>
            </a:r>
            <a:r>
              <a:rPr lang="zh-CN" altLang="en-US">
                <a:sym typeface="+mn-ea"/>
              </a:rPr>
              <a:t>，持续给大家讲</a:t>
            </a:r>
            <a:r>
              <a:rPr lang="zh-CN" altLang="en-US">
                <a:solidFill>
                  <a:srgbClr val="FF0000"/>
                </a:solidFill>
                <a:sym typeface="+mn-ea"/>
              </a:rPr>
              <a:t>对应版本相关的使用和内容</a:t>
            </a:r>
            <a:r>
              <a:rPr lang="zh-CN" altLang="en-US" b="1">
                <a:solidFill>
                  <a:srgbClr val="FF0000"/>
                </a:solidFill>
                <a:sym typeface="+mn-ea"/>
              </a:rPr>
              <a:t>，</a:t>
            </a:r>
            <a:r>
              <a:rPr lang="zh-CN" altLang="en-US">
                <a:sym typeface="+mn-ea"/>
              </a:rPr>
              <a:t>也会给群内朋友们提供日常群服务</a:t>
            </a:r>
            <a:r>
              <a:rPr lang="zh-CN" altLang="en-US" sz="1400">
                <a:sym typeface="+mn-ea"/>
              </a:rPr>
              <a:t>（注：</a:t>
            </a:r>
            <a:r>
              <a:rPr lang="zh-CN" altLang="en-US" sz="1400">
                <a:sym typeface="+mn-ea"/>
              </a:rPr>
              <a:t>社群</a:t>
            </a:r>
            <a:r>
              <a:rPr lang="zh-CN" altLang="en-US" sz="1400">
                <a:solidFill>
                  <a:srgbClr val="FF0000"/>
                </a:solidFill>
                <a:sym typeface="+mn-ea"/>
              </a:rPr>
              <a:t>不设立周复盘、不设立专属课</a:t>
            </a:r>
            <a:r>
              <a:rPr lang="zh-CN" altLang="en-US" sz="1400">
                <a:sym typeface="+mn-ea"/>
              </a:rPr>
              <a:t>）</a:t>
            </a:r>
            <a:br>
              <a:rPr lang="zh-CN" altLang="en-US">
                <a:sym typeface="+mn-ea"/>
              </a:rPr>
            </a:br>
            <a:endParaRPr lang="zh-CN" altLang="en-US" b="1">
              <a:solidFill>
                <a:srgbClr val="FF0000"/>
              </a:solidFill>
              <a:sym typeface="+mn-ea"/>
            </a:endParaRPr>
          </a:p>
          <a:p>
            <a:pPr marL="285750" indent="-285750">
              <a:buFont typeface="Wingdings" panose="05000000000000000000" charset="0"/>
              <a:buChar char="l"/>
            </a:pPr>
            <a:r>
              <a:rPr lang="zh-CN" altLang="en-US" b="1">
                <a:solidFill>
                  <a:srgbClr val="1436BC"/>
                </a:solidFill>
                <a:sym typeface="+mn-ea"/>
              </a:rPr>
              <a:t>注意事项</a:t>
            </a:r>
            <a:endParaRPr lang="zh-CN" altLang="en-US" b="1">
              <a:solidFill>
                <a:srgbClr val="1436BC"/>
              </a:solidFill>
              <a:sym typeface="+mn-ea"/>
            </a:endParaRPr>
          </a:p>
          <a:p>
            <a:pPr indent="0">
              <a:buNone/>
            </a:pPr>
            <a:r>
              <a:rPr lang="en-US" altLang="zh-CN" sz="1600">
                <a:sym typeface="+mn-ea"/>
              </a:rPr>
              <a:t>1</a:t>
            </a:r>
            <a:r>
              <a:rPr lang="zh-CN" altLang="en-US" sz="1600">
                <a:sym typeface="+mn-ea"/>
              </a:rPr>
              <a:t>、本群为产品交流、学习互动平台，希望所有群成员共同维护良好的交流环境；</a:t>
            </a:r>
            <a:endParaRPr lang="zh-CN" altLang="en-US" sz="1600">
              <a:sym typeface="+mn-ea"/>
            </a:endParaRPr>
          </a:p>
          <a:p>
            <a:pPr indent="0">
              <a:buNone/>
            </a:pPr>
            <a:r>
              <a:rPr lang="en-US" altLang="zh-CN" sz="1600">
                <a:sym typeface="+mn-ea"/>
              </a:rPr>
              <a:t>2</a:t>
            </a:r>
            <a:r>
              <a:rPr lang="zh-CN" altLang="en-US" sz="1600">
                <a:sym typeface="+mn-ea"/>
              </a:rPr>
              <a:t>、群内杜绝私聊、拉人建群、负能量传递、推荐股票、指导操作等扰乱群秩序的行为，经发现且仍不作调整的成员，群主将采取移出群聊的措施；</a:t>
            </a:r>
            <a:endParaRPr lang="zh-CN" altLang="en-US" sz="1600">
              <a:sym typeface="+mn-ea"/>
            </a:endParaRPr>
          </a:p>
          <a:p>
            <a:pPr indent="0">
              <a:buNone/>
            </a:pPr>
            <a:r>
              <a:rPr lang="en-US" altLang="zh-CN" sz="1600">
                <a:sym typeface="+mn-ea"/>
              </a:rPr>
              <a:t>3</a:t>
            </a:r>
            <a:r>
              <a:rPr lang="zh-CN" altLang="en-US" sz="1600">
                <a:sym typeface="+mn-ea"/>
              </a:rPr>
              <a:t>、工作人员发布的所有信息及观点均来源于公开信息及经传软件信号显示，仅供参考，不构成最终投资依据，软件作为辅助参考工具，无法承诺收益，投资者应正视市场风险，自主作出投资决策并自行承担投资风险。投资有风险，入市须谨慎！</a:t>
            </a:r>
            <a:endParaRPr lang="zh-CN" altLang="en-US" sz="1600">
              <a:sym typeface="+mn-ea"/>
            </a:endParaRPr>
          </a:p>
          <a:p>
            <a:pPr marL="285750" indent="-285750">
              <a:buFont typeface="Wingdings" panose="05000000000000000000" charset="0"/>
              <a:buChar char="l"/>
            </a:pPr>
            <a:endParaRPr lang="zh-CN" altLang="en-US">
              <a:sym typeface="+mn-ea"/>
            </a:endParaRPr>
          </a:p>
          <a:p>
            <a:pPr indent="0">
              <a:buFont typeface="Wingdings" panose="05000000000000000000" charset="0"/>
              <a:buNone/>
            </a:pPr>
            <a:endParaRPr lang="zh-CN" altLang="en-US">
              <a:sym typeface="+mn-ea"/>
            </a:endParaRPr>
          </a:p>
        </p:txBody>
      </p:sp>
      <p:sp>
        <p:nvSpPr>
          <p:cNvPr id="10" name="文本框 9"/>
          <p:cNvSpPr txBox="1"/>
          <p:nvPr/>
        </p:nvSpPr>
        <p:spPr>
          <a:xfrm>
            <a:off x="708025" y="955040"/>
            <a:ext cx="10716895" cy="430530"/>
          </a:xfrm>
          <a:prstGeom prst="rect">
            <a:avLst/>
          </a:prstGeom>
          <a:noFill/>
        </p:spPr>
        <p:txBody>
          <a:bodyPr wrap="square" rtlCol="0" anchor="t">
            <a:noAutofit/>
          </a:bodyPr>
          <a:p>
            <a:pPr algn="ctr"/>
            <a:r>
              <a:rPr lang="zh-CN" altLang="en-US" sz="2000" b="1">
                <a:sym typeface="+mn-ea"/>
              </a:rPr>
              <a:t>为了针对性帮助大家</a:t>
            </a:r>
            <a:r>
              <a:rPr lang="zh-CN" altLang="en-US" sz="2000" b="1">
                <a:solidFill>
                  <a:srgbClr val="FF0000"/>
                </a:solidFill>
                <a:sym typeface="+mn-ea"/>
              </a:rPr>
              <a:t>深度掌握选股王的功能</a:t>
            </a:r>
            <a:r>
              <a:rPr lang="zh-CN" altLang="en-US" sz="2000" b="1">
                <a:sym typeface="+mn-ea"/>
              </a:rPr>
              <a:t>，我特别为选股王用户创建了</a:t>
            </a:r>
            <a:r>
              <a:rPr lang="zh-CN" altLang="en-US" sz="2000" b="1">
                <a:solidFill>
                  <a:srgbClr val="FF0000"/>
                </a:solidFill>
                <a:sym typeface="+mn-ea"/>
              </a:rPr>
              <a:t>【选股王服务群】</a:t>
            </a:r>
            <a:r>
              <a:rPr lang="en-US" altLang="zh-CN" sz="2000" b="1">
                <a:solidFill>
                  <a:srgbClr val="FF0000"/>
                </a:solidFill>
                <a:sym typeface="+mn-ea"/>
              </a:rPr>
              <a:t>!</a:t>
            </a:r>
            <a:endParaRPr lang="en-US" altLang="zh-CN" sz="2000" b="1">
              <a:solidFill>
                <a:srgbClr val="FF0000"/>
              </a:solidFill>
              <a:sym typeface="+mn-ea"/>
            </a:endParaRPr>
          </a:p>
        </p:txBody>
      </p:sp>
      <p:sp>
        <p:nvSpPr>
          <p:cNvPr id="11" name="矩形 10"/>
          <p:cNvSpPr/>
          <p:nvPr/>
        </p:nvSpPr>
        <p:spPr>
          <a:xfrm>
            <a:off x="502920" y="3352165"/>
            <a:ext cx="2201545" cy="1815465"/>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2" name="文本框 11"/>
          <p:cNvSpPr txBox="1"/>
          <p:nvPr/>
        </p:nvSpPr>
        <p:spPr>
          <a:xfrm>
            <a:off x="335915" y="2814320"/>
            <a:ext cx="2588260" cy="368300"/>
          </a:xfrm>
          <a:prstGeom prst="rect">
            <a:avLst/>
          </a:prstGeom>
          <a:noFill/>
        </p:spPr>
        <p:txBody>
          <a:bodyPr wrap="square" rtlCol="0">
            <a:spAutoFit/>
          </a:bodyPr>
          <a:p>
            <a:pPr algn="ctr"/>
            <a:r>
              <a:rPr lang="zh-CN" altLang="en-US"/>
              <a:t>扫描二维码即可入群</a:t>
            </a:r>
            <a:endParaRPr lang="zh-CN" altLang="en-US"/>
          </a:p>
        </p:txBody>
      </p:sp>
      <p:pic>
        <p:nvPicPr>
          <p:cNvPr id="13" name="图片 12" descr="选股王专属服务群"/>
          <p:cNvPicPr>
            <a:picLocks noChangeAspect="1"/>
          </p:cNvPicPr>
          <p:nvPr/>
        </p:nvPicPr>
        <p:blipFill>
          <a:blip r:embed="rId1"/>
          <a:stretch>
            <a:fillRect/>
          </a:stretch>
        </p:blipFill>
        <p:spPr>
          <a:xfrm>
            <a:off x="410845" y="3182620"/>
            <a:ext cx="2438400" cy="2438400"/>
          </a:xfrm>
          <a:prstGeom prst="rect">
            <a:avLst/>
          </a:prstGeom>
        </p:spPr>
      </p:pic>
    </p:spTree>
    <p:custDataLst>
      <p:tags r:id="rId2"/>
    </p:custData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2230120" y="0"/>
            <a:ext cx="888111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附：</a:t>
            </a:r>
            <a:r>
              <a:rPr 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上涨的承压信号</a:t>
            </a:r>
            <a:endPar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sp>
        <p:nvSpPr>
          <p:cNvPr id="13" name="文本框 12"/>
          <p:cNvSpPr txBox="1"/>
          <p:nvPr/>
        </p:nvSpPr>
        <p:spPr>
          <a:xfrm>
            <a:off x="900430" y="5081905"/>
            <a:ext cx="4064000" cy="645160"/>
          </a:xfrm>
          <a:prstGeom prst="rect">
            <a:avLst/>
          </a:prstGeom>
          <a:noFill/>
        </p:spPr>
        <p:txBody>
          <a:bodyPr wrap="square" rtlCol="0">
            <a:spAutoFit/>
          </a:bodyPr>
          <a:p>
            <a:endParaRPr lang="zh-CN" altLang="en-US">
              <a:solidFill>
                <a:srgbClr val="FF0000"/>
              </a:solidFill>
            </a:endParaRPr>
          </a:p>
          <a:p>
            <a:endParaRPr lang="zh-CN" altLang="en-US">
              <a:solidFill>
                <a:srgbClr val="FF0000"/>
              </a:solidFill>
            </a:endParaRPr>
          </a:p>
        </p:txBody>
      </p:sp>
      <p:sp>
        <p:nvSpPr>
          <p:cNvPr id="7" name="文本框 6"/>
          <p:cNvSpPr txBox="1"/>
          <p:nvPr/>
        </p:nvSpPr>
        <p:spPr>
          <a:xfrm>
            <a:off x="4723130" y="3333115"/>
            <a:ext cx="4064000" cy="368300"/>
          </a:xfrm>
          <a:prstGeom prst="rect">
            <a:avLst/>
          </a:prstGeom>
          <a:noFill/>
        </p:spPr>
        <p:txBody>
          <a:bodyPr wrap="square" rtlCol="0">
            <a:spAutoFit/>
          </a:bodyPr>
          <a:p>
            <a:endParaRPr lang="zh-CN" altLang="en-US">
              <a:highlight>
                <a:srgbClr val="FFFF00"/>
              </a:highlight>
            </a:endParaRPr>
          </a:p>
        </p:txBody>
      </p:sp>
      <p:pic>
        <p:nvPicPr>
          <p:cNvPr id="3" name="图片 2"/>
          <p:cNvPicPr>
            <a:picLocks noChangeAspect="1"/>
          </p:cNvPicPr>
          <p:nvPr/>
        </p:nvPicPr>
        <p:blipFill>
          <a:blip r:embed="rId1"/>
          <a:stretch>
            <a:fillRect/>
          </a:stretch>
        </p:blipFill>
        <p:spPr>
          <a:xfrm>
            <a:off x="490220" y="941705"/>
            <a:ext cx="4074795" cy="1533525"/>
          </a:xfrm>
          <a:prstGeom prst="rect">
            <a:avLst/>
          </a:prstGeom>
          <a:ln>
            <a:solidFill>
              <a:schemeClr val="accent1"/>
            </a:solidFill>
          </a:ln>
        </p:spPr>
      </p:pic>
      <p:sp>
        <p:nvSpPr>
          <p:cNvPr id="9" name="文本框 8"/>
          <p:cNvSpPr txBox="1"/>
          <p:nvPr/>
        </p:nvSpPr>
        <p:spPr>
          <a:xfrm>
            <a:off x="2461895" y="2106930"/>
            <a:ext cx="2103755" cy="368300"/>
          </a:xfrm>
          <a:prstGeom prst="rect">
            <a:avLst/>
          </a:prstGeom>
          <a:noFill/>
        </p:spPr>
        <p:txBody>
          <a:bodyPr wrap="square" rtlCol="0">
            <a:spAutoFit/>
          </a:bodyPr>
          <a:p>
            <a:r>
              <a:rPr lang="en-US" altLang="zh-CN">
                <a:highlight>
                  <a:srgbClr val="FFFF00"/>
                </a:highlight>
              </a:rPr>
              <a:t>1.</a:t>
            </a:r>
            <a:r>
              <a:rPr lang="zh-CN" altLang="en-US">
                <a:highlight>
                  <a:srgbClr val="FFFF00"/>
                </a:highlight>
              </a:rPr>
              <a:t>上引线、</a:t>
            </a:r>
            <a:r>
              <a:rPr lang="zh-CN" altLang="en-US">
                <a:highlight>
                  <a:srgbClr val="FFFF00"/>
                </a:highlight>
                <a:sym typeface="+mn-ea"/>
              </a:rPr>
              <a:t>阴包阳</a:t>
            </a:r>
            <a:endParaRPr lang="zh-CN" altLang="en-US">
              <a:highlight>
                <a:srgbClr val="FFFF00"/>
              </a:highlight>
            </a:endParaRPr>
          </a:p>
        </p:txBody>
      </p:sp>
      <p:pic>
        <p:nvPicPr>
          <p:cNvPr id="15" name="图片 14"/>
          <p:cNvPicPr>
            <a:picLocks noChangeAspect="1"/>
          </p:cNvPicPr>
          <p:nvPr/>
        </p:nvPicPr>
        <p:blipFill>
          <a:blip r:embed="rId2"/>
          <a:srcRect l="22770"/>
          <a:stretch>
            <a:fillRect/>
          </a:stretch>
        </p:blipFill>
        <p:spPr>
          <a:xfrm>
            <a:off x="431800" y="2980055"/>
            <a:ext cx="4133215" cy="2768600"/>
          </a:xfrm>
          <a:prstGeom prst="rect">
            <a:avLst/>
          </a:prstGeom>
          <a:ln>
            <a:solidFill>
              <a:schemeClr val="accent1"/>
            </a:solidFill>
          </a:ln>
        </p:spPr>
      </p:pic>
      <p:sp>
        <p:nvSpPr>
          <p:cNvPr id="16" name="文本框 15"/>
          <p:cNvSpPr txBox="1"/>
          <p:nvPr/>
        </p:nvSpPr>
        <p:spPr>
          <a:xfrm>
            <a:off x="2289810" y="4159250"/>
            <a:ext cx="1766570" cy="368300"/>
          </a:xfrm>
          <a:prstGeom prst="rect">
            <a:avLst/>
          </a:prstGeom>
          <a:noFill/>
        </p:spPr>
        <p:txBody>
          <a:bodyPr wrap="square" rtlCol="0">
            <a:spAutoFit/>
          </a:bodyPr>
          <a:p>
            <a:r>
              <a:rPr lang="en-US" altLang="zh-CN">
                <a:highlight>
                  <a:srgbClr val="FFFF00"/>
                </a:highlight>
              </a:rPr>
              <a:t>4.</a:t>
            </a:r>
            <a:r>
              <a:rPr lang="zh-CN" altLang="en-US">
                <a:highlight>
                  <a:srgbClr val="FFFF00"/>
                </a:highlight>
              </a:rPr>
              <a:t>上涨资金翻绿</a:t>
            </a:r>
            <a:endParaRPr lang="zh-CN" altLang="en-US">
              <a:highlight>
                <a:srgbClr val="FFFF00"/>
              </a:highlight>
            </a:endParaRPr>
          </a:p>
        </p:txBody>
      </p:sp>
      <p:pic>
        <p:nvPicPr>
          <p:cNvPr id="17" name="图片 16"/>
          <p:cNvPicPr>
            <a:picLocks noChangeAspect="1"/>
          </p:cNvPicPr>
          <p:nvPr/>
        </p:nvPicPr>
        <p:blipFill>
          <a:blip r:embed="rId3"/>
          <a:stretch>
            <a:fillRect/>
          </a:stretch>
        </p:blipFill>
        <p:spPr>
          <a:xfrm>
            <a:off x="5017135" y="941070"/>
            <a:ext cx="3145155" cy="3218180"/>
          </a:xfrm>
          <a:prstGeom prst="rect">
            <a:avLst/>
          </a:prstGeom>
          <a:ln>
            <a:solidFill>
              <a:schemeClr val="accent1"/>
            </a:solidFill>
          </a:ln>
        </p:spPr>
      </p:pic>
      <p:sp>
        <p:nvSpPr>
          <p:cNvPr id="18" name="文本框 17"/>
          <p:cNvSpPr txBox="1"/>
          <p:nvPr/>
        </p:nvSpPr>
        <p:spPr>
          <a:xfrm>
            <a:off x="5500370" y="1958975"/>
            <a:ext cx="2807970" cy="368300"/>
          </a:xfrm>
          <a:prstGeom prst="rect">
            <a:avLst/>
          </a:prstGeom>
          <a:noFill/>
        </p:spPr>
        <p:txBody>
          <a:bodyPr wrap="square" rtlCol="0">
            <a:spAutoFit/>
          </a:bodyPr>
          <a:p>
            <a:r>
              <a:rPr lang="en-US" altLang="zh-CN">
                <a:highlight>
                  <a:srgbClr val="FFFF00"/>
                </a:highlight>
              </a:rPr>
              <a:t>2.</a:t>
            </a:r>
            <a:r>
              <a:rPr lang="zh-CN" altLang="en-US">
                <a:highlight>
                  <a:srgbClr val="FFFF00"/>
                </a:highlight>
              </a:rPr>
              <a:t>量价（捕捞季节）背离</a:t>
            </a:r>
            <a:endParaRPr lang="zh-CN" altLang="en-US">
              <a:highlight>
                <a:srgbClr val="FFFF00"/>
              </a:highlight>
            </a:endParaRPr>
          </a:p>
        </p:txBody>
      </p:sp>
      <p:pic>
        <p:nvPicPr>
          <p:cNvPr id="19" name="图片 18"/>
          <p:cNvPicPr>
            <a:picLocks noChangeAspect="1"/>
          </p:cNvPicPr>
          <p:nvPr/>
        </p:nvPicPr>
        <p:blipFill>
          <a:blip r:embed="rId4"/>
          <a:srcRect l="44437" b="17590"/>
          <a:stretch>
            <a:fillRect/>
          </a:stretch>
        </p:blipFill>
        <p:spPr>
          <a:xfrm>
            <a:off x="8466455" y="940435"/>
            <a:ext cx="3208020" cy="2595880"/>
          </a:xfrm>
          <a:prstGeom prst="rect">
            <a:avLst/>
          </a:prstGeom>
          <a:ln>
            <a:solidFill>
              <a:schemeClr val="accent1"/>
            </a:solidFill>
          </a:ln>
        </p:spPr>
      </p:pic>
      <p:sp>
        <p:nvSpPr>
          <p:cNvPr id="20" name="文本框 19"/>
          <p:cNvSpPr txBox="1"/>
          <p:nvPr/>
        </p:nvSpPr>
        <p:spPr>
          <a:xfrm>
            <a:off x="9045575" y="2783840"/>
            <a:ext cx="1998980" cy="645160"/>
          </a:xfrm>
          <a:prstGeom prst="rect">
            <a:avLst/>
          </a:prstGeom>
          <a:noFill/>
        </p:spPr>
        <p:txBody>
          <a:bodyPr wrap="square" rtlCol="0">
            <a:spAutoFit/>
          </a:bodyPr>
          <a:p>
            <a:r>
              <a:rPr lang="en-US" altLang="zh-CN">
                <a:highlight>
                  <a:srgbClr val="FFFF00"/>
                </a:highlight>
              </a:rPr>
              <a:t>3.</a:t>
            </a:r>
            <a:r>
              <a:rPr lang="zh-CN" altLang="en-US">
                <a:highlight>
                  <a:srgbClr val="FFFF00"/>
                </a:highlight>
              </a:rPr>
              <a:t>周线死叉，日线回档易破位</a:t>
            </a:r>
            <a:endParaRPr lang="zh-CN" altLang="en-US">
              <a:highlight>
                <a:srgbClr val="FFFF00"/>
              </a:highlight>
            </a:endParaRPr>
          </a:p>
        </p:txBody>
      </p:sp>
      <p:pic>
        <p:nvPicPr>
          <p:cNvPr id="21" name="图片 20"/>
          <p:cNvPicPr>
            <a:picLocks noChangeAspect="1"/>
          </p:cNvPicPr>
          <p:nvPr/>
        </p:nvPicPr>
        <p:blipFill>
          <a:blip r:embed="rId5"/>
          <a:stretch>
            <a:fillRect/>
          </a:stretch>
        </p:blipFill>
        <p:spPr>
          <a:xfrm>
            <a:off x="5017135" y="4318635"/>
            <a:ext cx="3145790" cy="1798320"/>
          </a:xfrm>
          <a:prstGeom prst="rect">
            <a:avLst/>
          </a:prstGeom>
          <a:ln>
            <a:solidFill>
              <a:schemeClr val="accent1"/>
            </a:solidFill>
          </a:ln>
        </p:spPr>
      </p:pic>
      <p:sp>
        <p:nvSpPr>
          <p:cNvPr id="22" name="文本框 21"/>
          <p:cNvSpPr txBox="1"/>
          <p:nvPr/>
        </p:nvSpPr>
        <p:spPr>
          <a:xfrm>
            <a:off x="5842635" y="5470525"/>
            <a:ext cx="1749425" cy="368300"/>
          </a:xfrm>
          <a:prstGeom prst="rect">
            <a:avLst/>
          </a:prstGeom>
          <a:noFill/>
        </p:spPr>
        <p:txBody>
          <a:bodyPr wrap="square" rtlCol="0">
            <a:spAutoFit/>
          </a:bodyPr>
          <a:p>
            <a:r>
              <a:rPr lang="en-US" altLang="zh-CN">
                <a:highlight>
                  <a:srgbClr val="FFFF00"/>
                </a:highlight>
              </a:rPr>
              <a:t>5.</a:t>
            </a:r>
            <a:r>
              <a:rPr lang="zh-CN" altLang="en-US">
                <a:highlight>
                  <a:srgbClr val="FFFF00"/>
                </a:highlight>
              </a:rPr>
              <a:t>墓碑量信号</a:t>
            </a:r>
            <a:endParaRPr lang="zh-CN" altLang="en-US">
              <a:highlight>
                <a:srgbClr val="FFFF00"/>
              </a:highlight>
            </a:endParaRPr>
          </a:p>
        </p:txBody>
      </p:sp>
      <p:pic>
        <p:nvPicPr>
          <p:cNvPr id="23" name="图片 22"/>
          <p:cNvPicPr>
            <a:picLocks noChangeAspect="1"/>
          </p:cNvPicPr>
          <p:nvPr/>
        </p:nvPicPr>
        <p:blipFill>
          <a:blip r:embed="rId6"/>
          <a:stretch>
            <a:fillRect/>
          </a:stretch>
        </p:blipFill>
        <p:spPr>
          <a:xfrm>
            <a:off x="8466455" y="3679825"/>
            <a:ext cx="3208020" cy="2026920"/>
          </a:xfrm>
          <a:prstGeom prst="rect">
            <a:avLst/>
          </a:prstGeom>
          <a:ln>
            <a:solidFill>
              <a:schemeClr val="accent1"/>
            </a:solidFill>
          </a:ln>
        </p:spPr>
      </p:pic>
      <p:sp>
        <p:nvSpPr>
          <p:cNvPr id="24" name="文本框 23"/>
          <p:cNvSpPr txBox="1"/>
          <p:nvPr/>
        </p:nvSpPr>
        <p:spPr>
          <a:xfrm>
            <a:off x="8466455" y="5748655"/>
            <a:ext cx="3321050" cy="368300"/>
          </a:xfrm>
          <a:prstGeom prst="rect">
            <a:avLst/>
          </a:prstGeom>
          <a:noFill/>
        </p:spPr>
        <p:txBody>
          <a:bodyPr wrap="square" rtlCol="0">
            <a:spAutoFit/>
          </a:bodyPr>
          <a:p>
            <a:r>
              <a:rPr lang="en-US" altLang="zh-CN">
                <a:highlight>
                  <a:srgbClr val="FFFF00"/>
                </a:highlight>
              </a:rPr>
              <a:t>6.</a:t>
            </a:r>
            <a:r>
              <a:rPr lang="zh-CN" altLang="en-US">
                <a:highlight>
                  <a:srgbClr val="FFFF00"/>
                </a:highlight>
              </a:rPr>
              <a:t>买单减少，大卖单出现（</a:t>
            </a:r>
            <a:r>
              <a:rPr lang="en-US" altLang="zh-CN">
                <a:highlight>
                  <a:srgbClr val="FFFF00"/>
                </a:highlight>
              </a:rPr>
              <a:t>L2)</a:t>
            </a:r>
            <a:endParaRPr lang="en-US" altLang="zh-CN">
              <a:highlight>
                <a:srgbClr val="FFFF00"/>
              </a:highlight>
            </a:endParaRPr>
          </a:p>
        </p:txBody>
      </p:sp>
      <p:sp>
        <p:nvSpPr>
          <p:cNvPr id="25" name="椭圆 24"/>
          <p:cNvSpPr/>
          <p:nvPr/>
        </p:nvSpPr>
        <p:spPr>
          <a:xfrm>
            <a:off x="3041015" y="973455"/>
            <a:ext cx="561975" cy="339090"/>
          </a:xfrm>
          <a:prstGeom prst="ellipse">
            <a:avLst/>
          </a:prstGeom>
          <a:solidFill>
            <a:schemeClr val="accent1">
              <a:alpha val="48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Tree>
    <p:custDataLst>
      <p:tags r:id="rId7"/>
    </p:custData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框 2"/>
          <p:cNvSpPr txBox="1"/>
          <p:nvPr/>
        </p:nvSpPr>
        <p:spPr>
          <a:xfrm>
            <a:off x="2107565" y="0"/>
            <a:ext cx="797687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十一月行情展望</a:t>
            </a:r>
            <a:endParaRPr lang="en-US" alt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sp>
        <p:nvSpPr>
          <p:cNvPr id="12" name="文本框 11"/>
          <p:cNvSpPr txBox="1"/>
          <p:nvPr/>
        </p:nvSpPr>
        <p:spPr>
          <a:xfrm>
            <a:off x="8981440" y="2028825"/>
            <a:ext cx="3003550" cy="450850"/>
          </a:xfrm>
          <a:prstGeom prst="rect">
            <a:avLst/>
          </a:prstGeom>
          <a:noFill/>
        </p:spPr>
        <p:txBody>
          <a:bodyPr wrap="square" rtlCol="0">
            <a:spAutoFit/>
          </a:bodyPr>
          <a:p>
            <a:pPr>
              <a:lnSpc>
                <a:spcPct val="130000"/>
              </a:lnSpc>
            </a:pPr>
            <a:r>
              <a:rPr lang="en-US" altLang="zh-CN">
                <a:solidFill>
                  <a:srgbClr val="FF0000"/>
                </a:solidFill>
              </a:rPr>
              <a:t> </a:t>
            </a:r>
            <a:endParaRPr lang="en-US" altLang="zh-CN">
              <a:solidFill>
                <a:srgbClr val="FF0000"/>
              </a:solidFill>
            </a:endParaRPr>
          </a:p>
        </p:txBody>
      </p:sp>
      <p:pic>
        <p:nvPicPr>
          <p:cNvPr id="4" name="图片 3" descr="磨顶三部曲"/>
          <p:cNvPicPr>
            <a:picLocks noChangeAspect="1"/>
          </p:cNvPicPr>
          <p:nvPr/>
        </p:nvPicPr>
        <p:blipFill>
          <a:blip r:embed="rId1"/>
          <a:srcRect b="5871"/>
          <a:stretch>
            <a:fillRect/>
          </a:stretch>
        </p:blipFill>
        <p:spPr>
          <a:xfrm>
            <a:off x="-40640" y="-34925"/>
            <a:ext cx="12232640" cy="6454775"/>
          </a:xfrm>
          <a:prstGeom prst="rect">
            <a:avLst/>
          </a:prstGeom>
        </p:spPr>
      </p:pic>
    </p:spTree>
    <p:custDataLst>
      <p:tags r:id="rId2"/>
    </p:custData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 name="图片 4" descr="ppt"/>
          <p:cNvPicPr>
            <a:picLocks noChangeAspect="1"/>
          </p:cNvPicPr>
          <p:nvPr userDrawn="1">
            <p:custDataLst>
              <p:tags r:id="rId1"/>
            </p:custDataLst>
          </p:nvPr>
        </p:nvPicPr>
        <p:blipFill>
          <a:blip r:embed="rId2"/>
          <a:stretch>
            <a:fillRect/>
          </a:stretch>
        </p:blipFill>
        <p:spPr>
          <a:xfrm>
            <a:off x="0" y="0"/>
            <a:ext cx="12192000" cy="6858000"/>
          </a:xfrm>
          <a:prstGeom prst="rect">
            <a:avLst/>
          </a:prstGeom>
        </p:spPr>
      </p:pic>
      <p:sp>
        <p:nvSpPr>
          <p:cNvPr id="2" name="文本框 1"/>
          <p:cNvSpPr txBox="1"/>
          <p:nvPr/>
        </p:nvSpPr>
        <p:spPr>
          <a:xfrm>
            <a:off x="2491740" y="3173730"/>
            <a:ext cx="7313930" cy="2047240"/>
          </a:xfrm>
          <a:prstGeom prst="rect">
            <a:avLst/>
          </a:prstGeom>
          <a:noFill/>
        </p:spPr>
        <p:txBody>
          <a:bodyPr wrap="square" rtlCol="0">
            <a:spAutoFit/>
          </a:bodyPr>
          <a:p>
            <a:pPr>
              <a:lnSpc>
                <a:spcPct val="120000"/>
              </a:lnSpc>
            </a:pPr>
            <a:r>
              <a:rPr lang="zh-CN" altLang="en-US">
                <a:solidFill>
                  <a:schemeClr val="bg1"/>
                </a:solidFill>
                <a:latin typeface="思源黑体 CN Normal" panose="020B0400000000000000" charset="-122"/>
                <a:ea typeface="思源黑体 CN Normal" panose="020B0400000000000000" charset="-122"/>
                <a:cs typeface="思源黑体 CN Normal" panose="020B0400000000000000" charset="-122"/>
              </a:rPr>
              <a:t>我司所有工作人员均不允许推荐股票、不允许承诺收益、不允许代客理财、不允许合作分成、不允许私下收款，如您发现有任何违规行为，请立即拨打400-9088-988向我们举报！</a:t>
            </a:r>
            <a:endParaRPr lang="zh-CN" altLang="en-US">
              <a:solidFill>
                <a:schemeClr val="bg1"/>
              </a:solidFill>
              <a:latin typeface="思源黑体 CN Normal" panose="020B0400000000000000" charset="-122"/>
              <a:ea typeface="思源黑体 CN Normal" panose="020B0400000000000000" charset="-122"/>
              <a:cs typeface="思源黑体 CN Normal" panose="020B0400000000000000" charset="-122"/>
            </a:endParaRPr>
          </a:p>
          <a:p>
            <a:pPr>
              <a:lnSpc>
                <a:spcPct val="120000"/>
              </a:lnSpc>
            </a:pPr>
            <a:endParaRPr lang="zh-CN" altLang="en-US" sz="1000">
              <a:solidFill>
                <a:schemeClr val="bg1"/>
              </a:solidFill>
              <a:latin typeface="思源黑体 CN Normal" panose="020B0400000000000000" charset="-122"/>
              <a:ea typeface="思源黑体 CN Normal" panose="020B0400000000000000" charset="-122"/>
              <a:cs typeface="思源黑体 CN Normal" panose="020B0400000000000000" charset="-122"/>
            </a:endParaRPr>
          </a:p>
          <a:p>
            <a:pPr>
              <a:lnSpc>
                <a:spcPct val="120000"/>
              </a:lnSpc>
            </a:pPr>
            <a:r>
              <a:rPr lang="zh-CN" altLang="en-US" sz="1400">
                <a:solidFill>
                  <a:schemeClr val="accent6">
                    <a:lumMod val="40000"/>
                    <a:lumOff val="60000"/>
                  </a:schemeClr>
                </a:solidFill>
                <a:latin typeface="思源黑体 CN Normal" panose="020B0400000000000000" charset="-122"/>
                <a:ea typeface="思源黑体 CN Normal" panose="020B0400000000000000" charset="-122"/>
                <a:cs typeface="思源黑体 CN Normal" panose="020B0400000000000000" charset="-122"/>
              </a:rPr>
              <a:t>风险提示：所有信息及观点均来源于公开信息及经传软件信号显示，仅供参考，不构成最终投资依据，软件作为辅助参考工具，无法承诺收益，投资者应正视市场风险，自主作出投资决策并自行承担投资风险。投资有风险，入市须谨慎！</a:t>
            </a:r>
            <a:endParaRPr lang="zh-CN" altLang="en-US" sz="1400">
              <a:solidFill>
                <a:schemeClr val="accent6">
                  <a:lumMod val="40000"/>
                  <a:lumOff val="60000"/>
                </a:schemeClr>
              </a:solidFill>
              <a:latin typeface="思源黑体 CN Normal" panose="020B0400000000000000" charset="-122"/>
              <a:ea typeface="思源黑体 CN Normal" panose="020B0400000000000000" charset="-122"/>
              <a:cs typeface="思源黑体 CN Normal" panose="020B0400000000000000" charset="-122"/>
            </a:endParaRPr>
          </a:p>
        </p:txBody>
      </p:sp>
      <p:pic>
        <p:nvPicPr>
          <p:cNvPr id="6" name="图片 5" descr="C:\Users\Administrator\Desktop\图片1.png图片1"/>
          <p:cNvPicPr>
            <a:picLocks noChangeAspect="1"/>
          </p:cNvPicPr>
          <p:nvPr userDrawn="1">
            <p:custDataLst>
              <p:tags r:id="rId3"/>
            </p:custDataLst>
          </p:nvPr>
        </p:nvPicPr>
        <p:blipFill>
          <a:blip r:embed="rId4"/>
          <a:srcRect/>
          <a:stretch>
            <a:fillRect/>
          </a:stretch>
        </p:blipFill>
        <p:spPr>
          <a:xfrm>
            <a:off x="5341620" y="1087120"/>
            <a:ext cx="1492885" cy="342900"/>
          </a:xfrm>
          <a:prstGeom prst="rect">
            <a:avLst/>
          </a:prstGeom>
        </p:spPr>
      </p:pic>
      <p:sp>
        <p:nvSpPr>
          <p:cNvPr id="7" name="文本框 6"/>
          <p:cNvSpPr txBox="1"/>
          <p:nvPr>
            <p:custDataLst>
              <p:tags r:id="rId5"/>
            </p:custDataLst>
          </p:nvPr>
        </p:nvSpPr>
        <p:spPr>
          <a:xfrm>
            <a:off x="1542415" y="1631315"/>
            <a:ext cx="9290050" cy="1198880"/>
          </a:xfrm>
          <a:prstGeom prst="rect">
            <a:avLst/>
          </a:prstGeom>
          <a:noFill/>
        </p:spPr>
        <p:txBody>
          <a:bodyPr wrap="square" rtlCol="0">
            <a:spAutoFit/>
          </a:bodyPr>
          <a:p>
            <a:pPr algn="ctr">
              <a:lnSpc>
                <a:spcPct val="90000"/>
              </a:lnSpc>
            </a:pPr>
            <a:r>
              <a:rPr lang="zh-CN" altLang="en-US" sz="8000" kern="700">
                <a:gradFill>
                  <a:gsLst>
                    <a:gs pos="30000">
                      <a:srgbClr val="FFFAEB"/>
                    </a:gs>
                    <a:gs pos="100000">
                      <a:schemeClr val="accent4">
                        <a:lumMod val="40000"/>
                        <a:lumOff val="60000"/>
                      </a:schemeClr>
                    </a:gs>
                  </a:gsLst>
                  <a:lin ang="5400000" scaled="0"/>
                </a:gradFill>
                <a:effectLst>
                  <a:outerShdw blurRad="50800" dist="38100" dir="2700000" algn="tl" rotWithShape="0">
                    <a:srgbClr val="C20006">
                      <a:alpha val="40000"/>
                    </a:srgbClr>
                  </a:outerShdw>
                </a:effectLst>
                <a:latin typeface="思源黑体 CN Bold" panose="020B0800000000000000" charset="-122"/>
                <a:ea typeface="思源黑体 CN Bold" panose="020B0800000000000000" charset="-122"/>
                <a:cs typeface="思源黑体 CN Bold" panose="020B0800000000000000" charset="-122"/>
              </a:rPr>
              <a:t>让投资遇见美好</a:t>
            </a:r>
            <a:r>
              <a:rPr lang="en-US" altLang="zh-CN" sz="7200" kern="700">
                <a:gradFill>
                  <a:gsLst>
                    <a:gs pos="0">
                      <a:srgbClr val="FFFDF5"/>
                    </a:gs>
                    <a:gs pos="100000">
                      <a:srgbClr val="FFF6CD"/>
                    </a:gs>
                  </a:gsLst>
                  <a:lin ang="5400000" scaled="0"/>
                </a:gradFill>
                <a:latin typeface="思源黑体 CN Bold" panose="020B0800000000000000" charset="-122"/>
                <a:ea typeface="思源黑体 CN Bold" panose="020B0800000000000000" charset="-122"/>
                <a:cs typeface="思源黑体 CN Bold" panose="020B0800000000000000" charset="-122"/>
              </a:rPr>
              <a:t> </a:t>
            </a:r>
            <a:endParaRPr lang="zh-CN" altLang="en-US" sz="7200" kern="700">
              <a:gradFill>
                <a:gsLst>
                  <a:gs pos="0">
                    <a:srgbClr val="FFFDF5"/>
                  </a:gs>
                  <a:gs pos="100000">
                    <a:srgbClr val="FFF6CD"/>
                  </a:gs>
                </a:gsLst>
                <a:lin ang="5400000" scaled="0"/>
              </a:gradFill>
              <a:latin typeface="思源黑体 CN Bold" panose="020B0800000000000000" charset="-122"/>
              <a:ea typeface="思源黑体 CN Bold" panose="020B0800000000000000" charset="-122"/>
              <a:cs typeface="思源黑体 CN Bold" panose="020B0800000000000000" charset="-122"/>
            </a:endParaRPr>
          </a:p>
        </p:txBody>
      </p:sp>
      <p:cxnSp>
        <p:nvCxnSpPr>
          <p:cNvPr id="8" name="直接连接符 7"/>
          <p:cNvCxnSpPr/>
          <p:nvPr/>
        </p:nvCxnSpPr>
        <p:spPr>
          <a:xfrm>
            <a:off x="2524760" y="2811145"/>
            <a:ext cx="7218680" cy="0"/>
          </a:xfrm>
          <a:prstGeom prst="line">
            <a:avLst/>
          </a:prstGeom>
          <a:ln>
            <a:solidFill>
              <a:schemeClr val="accent4">
                <a:lumMod val="40000"/>
                <a:lumOff val="60000"/>
              </a:schemeClr>
            </a:solidFill>
          </a:ln>
        </p:spPr>
        <p:style>
          <a:lnRef idx="1">
            <a:schemeClr val="accent1"/>
          </a:lnRef>
          <a:fillRef idx="0">
            <a:schemeClr val="accent1"/>
          </a:fillRef>
          <a:effectRef idx="0">
            <a:schemeClr val="accent1"/>
          </a:effectRef>
          <a:fontRef idx="minor">
            <a:schemeClr val="tx1"/>
          </a:fontRef>
        </p:style>
      </p:cxnSp>
      <p:pic>
        <p:nvPicPr>
          <p:cNvPr id="3" name="图片 2"/>
          <p:cNvPicPr>
            <a:picLocks noChangeAspect="1"/>
          </p:cNvPicPr>
          <p:nvPr/>
        </p:nvPicPr>
        <p:blipFill>
          <a:blip r:embed="rId6"/>
          <a:stretch>
            <a:fillRect/>
          </a:stretch>
        </p:blipFill>
        <p:spPr>
          <a:xfrm>
            <a:off x="0" y="0"/>
            <a:ext cx="12192000" cy="6858000"/>
          </a:xfrm>
          <a:prstGeom prst="rect">
            <a:avLst/>
          </a:prstGeom>
        </p:spPr>
      </p:pic>
    </p:spTree>
    <p:custDataLst>
      <p:tags r:id="rId7"/>
    </p:custData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 name="图片 4" descr="ppt"/>
          <p:cNvPicPr>
            <a:picLocks noChangeAspect="1"/>
          </p:cNvPicPr>
          <p:nvPr userDrawn="1">
            <p:custDataLst>
              <p:tags r:id="rId1"/>
            </p:custDataLst>
          </p:nvPr>
        </p:nvPicPr>
        <p:blipFill>
          <a:blip r:embed="rId2"/>
          <a:stretch>
            <a:fillRect/>
          </a:stretch>
        </p:blipFill>
        <p:spPr>
          <a:xfrm>
            <a:off x="0" y="0"/>
            <a:ext cx="12192000" cy="6858000"/>
          </a:xfrm>
          <a:prstGeom prst="rect">
            <a:avLst/>
          </a:prstGeom>
        </p:spPr>
      </p:pic>
      <p:sp>
        <p:nvSpPr>
          <p:cNvPr id="2" name="文本框 1"/>
          <p:cNvSpPr txBox="1"/>
          <p:nvPr/>
        </p:nvSpPr>
        <p:spPr>
          <a:xfrm>
            <a:off x="2491740" y="3173730"/>
            <a:ext cx="7313930" cy="2047240"/>
          </a:xfrm>
          <a:prstGeom prst="rect">
            <a:avLst/>
          </a:prstGeom>
          <a:noFill/>
        </p:spPr>
        <p:txBody>
          <a:bodyPr wrap="square" rtlCol="0">
            <a:spAutoFit/>
          </a:bodyPr>
          <a:p>
            <a:pPr>
              <a:lnSpc>
                <a:spcPct val="120000"/>
              </a:lnSpc>
            </a:pPr>
            <a:r>
              <a:rPr lang="zh-CN" altLang="en-US">
                <a:solidFill>
                  <a:schemeClr val="bg1"/>
                </a:solidFill>
                <a:latin typeface="思源黑体 CN Normal" panose="020B0400000000000000" charset="-122"/>
                <a:ea typeface="思源黑体 CN Normal" panose="020B0400000000000000" charset="-122"/>
                <a:cs typeface="思源黑体 CN Normal" panose="020B0400000000000000" charset="-122"/>
              </a:rPr>
              <a:t>我司所有工作人员均不允许推荐股票、不允许承诺收益、不允许代客理财、不允许合作分成、不允许私下收款，如您发现有任何违规行为，请立即拨打400-9088-988向我们举报！</a:t>
            </a:r>
            <a:endParaRPr lang="zh-CN" altLang="en-US">
              <a:solidFill>
                <a:schemeClr val="bg1"/>
              </a:solidFill>
              <a:latin typeface="思源黑体 CN Normal" panose="020B0400000000000000" charset="-122"/>
              <a:ea typeface="思源黑体 CN Normal" panose="020B0400000000000000" charset="-122"/>
              <a:cs typeface="思源黑体 CN Normal" panose="020B0400000000000000" charset="-122"/>
            </a:endParaRPr>
          </a:p>
          <a:p>
            <a:pPr>
              <a:lnSpc>
                <a:spcPct val="120000"/>
              </a:lnSpc>
            </a:pPr>
            <a:endParaRPr lang="zh-CN" altLang="en-US" sz="1000">
              <a:solidFill>
                <a:schemeClr val="bg1"/>
              </a:solidFill>
              <a:latin typeface="思源黑体 CN Normal" panose="020B0400000000000000" charset="-122"/>
              <a:ea typeface="思源黑体 CN Normal" panose="020B0400000000000000" charset="-122"/>
              <a:cs typeface="思源黑体 CN Normal" panose="020B0400000000000000" charset="-122"/>
            </a:endParaRPr>
          </a:p>
          <a:p>
            <a:pPr>
              <a:lnSpc>
                <a:spcPct val="120000"/>
              </a:lnSpc>
            </a:pPr>
            <a:r>
              <a:rPr lang="zh-CN" altLang="en-US" sz="1400">
                <a:solidFill>
                  <a:schemeClr val="accent6">
                    <a:lumMod val="40000"/>
                    <a:lumOff val="60000"/>
                  </a:schemeClr>
                </a:solidFill>
                <a:latin typeface="思源黑体 CN Normal" panose="020B0400000000000000" charset="-122"/>
                <a:ea typeface="思源黑体 CN Normal" panose="020B0400000000000000" charset="-122"/>
                <a:cs typeface="思源黑体 CN Normal" panose="020B0400000000000000" charset="-122"/>
              </a:rPr>
              <a:t>风险提示：所有信息及观点均来源于公开信息及经传软件信号显示，仅供参考，不构成最终投资依据，软件作为辅助参考工具，无法承诺收益，投资者应正视市场风险，自主作出投资决策并自行承担投资风险。投资有风险，入市须谨慎！</a:t>
            </a:r>
            <a:endParaRPr lang="zh-CN" altLang="en-US" sz="1400">
              <a:solidFill>
                <a:schemeClr val="accent6">
                  <a:lumMod val="40000"/>
                  <a:lumOff val="60000"/>
                </a:schemeClr>
              </a:solidFill>
              <a:latin typeface="思源黑体 CN Normal" panose="020B0400000000000000" charset="-122"/>
              <a:ea typeface="思源黑体 CN Normal" panose="020B0400000000000000" charset="-122"/>
              <a:cs typeface="思源黑体 CN Normal" panose="020B0400000000000000" charset="-122"/>
            </a:endParaRPr>
          </a:p>
        </p:txBody>
      </p:sp>
      <p:pic>
        <p:nvPicPr>
          <p:cNvPr id="6" name="图片 5" descr="C:\Users\Administrator\Desktop\图片1.png图片1"/>
          <p:cNvPicPr>
            <a:picLocks noChangeAspect="1"/>
          </p:cNvPicPr>
          <p:nvPr userDrawn="1">
            <p:custDataLst>
              <p:tags r:id="rId3"/>
            </p:custDataLst>
          </p:nvPr>
        </p:nvPicPr>
        <p:blipFill>
          <a:blip r:embed="rId4"/>
          <a:srcRect/>
          <a:stretch>
            <a:fillRect/>
          </a:stretch>
        </p:blipFill>
        <p:spPr>
          <a:xfrm>
            <a:off x="5341620" y="1087120"/>
            <a:ext cx="1492885" cy="342900"/>
          </a:xfrm>
          <a:prstGeom prst="rect">
            <a:avLst/>
          </a:prstGeom>
        </p:spPr>
      </p:pic>
      <p:sp>
        <p:nvSpPr>
          <p:cNvPr id="7" name="文本框 6"/>
          <p:cNvSpPr txBox="1"/>
          <p:nvPr>
            <p:custDataLst>
              <p:tags r:id="rId5"/>
            </p:custDataLst>
          </p:nvPr>
        </p:nvSpPr>
        <p:spPr>
          <a:xfrm>
            <a:off x="1542415" y="1631315"/>
            <a:ext cx="9290050" cy="1198880"/>
          </a:xfrm>
          <a:prstGeom prst="rect">
            <a:avLst/>
          </a:prstGeom>
          <a:noFill/>
        </p:spPr>
        <p:txBody>
          <a:bodyPr wrap="square" rtlCol="0">
            <a:spAutoFit/>
          </a:bodyPr>
          <a:p>
            <a:pPr algn="ctr">
              <a:lnSpc>
                <a:spcPct val="90000"/>
              </a:lnSpc>
            </a:pPr>
            <a:r>
              <a:rPr lang="zh-CN" altLang="en-US" sz="8000" kern="700">
                <a:gradFill>
                  <a:gsLst>
                    <a:gs pos="30000">
                      <a:srgbClr val="FFFAEB"/>
                    </a:gs>
                    <a:gs pos="100000">
                      <a:schemeClr val="accent4">
                        <a:lumMod val="40000"/>
                        <a:lumOff val="60000"/>
                      </a:schemeClr>
                    </a:gs>
                  </a:gsLst>
                  <a:lin ang="5400000" scaled="0"/>
                </a:gradFill>
                <a:effectLst>
                  <a:outerShdw blurRad="50800" dist="38100" dir="2700000" algn="tl" rotWithShape="0">
                    <a:srgbClr val="C20006">
                      <a:alpha val="40000"/>
                    </a:srgbClr>
                  </a:outerShdw>
                </a:effectLst>
                <a:latin typeface="思源黑体 CN Bold" panose="020B0800000000000000" charset="-122"/>
                <a:ea typeface="思源黑体 CN Bold" panose="020B0800000000000000" charset="-122"/>
                <a:cs typeface="思源黑体 CN Bold" panose="020B0800000000000000" charset="-122"/>
              </a:rPr>
              <a:t>让投资遇见美好</a:t>
            </a:r>
            <a:r>
              <a:rPr lang="en-US" altLang="zh-CN" sz="7200" kern="700">
                <a:gradFill>
                  <a:gsLst>
                    <a:gs pos="0">
                      <a:srgbClr val="FFFDF5"/>
                    </a:gs>
                    <a:gs pos="100000">
                      <a:srgbClr val="FFF6CD"/>
                    </a:gs>
                  </a:gsLst>
                  <a:lin ang="5400000" scaled="0"/>
                </a:gradFill>
                <a:latin typeface="思源黑体 CN Bold" panose="020B0800000000000000" charset="-122"/>
                <a:ea typeface="思源黑体 CN Bold" panose="020B0800000000000000" charset="-122"/>
                <a:cs typeface="思源黑体 CN Bold" panose="020B0800000000000000" charset="-122"/>
              </a:rPr>
              <a:t> </a:t>
            </a:r>
            <a:endParaRPr lang="zh-CN" altLang="en-US" sz="7200" kern="700">
              <a:gradFill>
                <a:gsLst>
                  <a:gs pos="0">
                    <a:srgbClr val="FFFDF5"/>
                  </a:gs>
                  <a:gs pos="100000">
                    <a:srgbClr val="FFF6CD"/>
                  </a:gs>
                </a:gsLst>
                <a:lin ang="5400000" scaled="0"/>
              </a:gradFill>
              <a:latin typeface="思源黑体 CN Bold" panose="020B0800000000000000" charset="-122"/>
              <a:ea typeface="思源黑体 CN Bold" panose="020B0800000000000000" charset="-122"/>
              <a:cs typeface="思源黑体 CN Bold" panose="020B0800000000000000" charset="-122"/>
            </a:endParaRPr>
          </a:p>
        </p:txBody>
      </p:sp>
      <p:cxnSp>
        <p:nvCxnSpPr>
          <p:cNvPr id="8" name="直接连接符 7"/>
          <p:cNvCxnSpPr/>
          <p:nvPr/>
        </p:nvCxnSpPr>
        <p:spPr>
          <a:xfrm>
            <a:off x="2524760" y="2811145"/>
            <a:ext cx="7218680" cy="0"/>
          </a:xfrm>
          <a:prstGeom prst="line">
            <a:avLst/>
          </a:prstGeom>
          <a:ln>
            <a:solidFill>
              <a:schemeClr val="accent4">
                <a:lumMod val="40000"/>
                <a:lumOff val="60000"/>
              </a:schemeClr>
            </a:solidFill>
          </a:ln>
        </p:spPr>
        <p:style>
          <a:lnRef idx="1">
            <a:schemeClr val="accent1"/>
          </a:lnRef>
          <a:fillRef idx="0">
            <a:schemeClr val="accent1"/>
          </a:fillRef>
          <a:effectRef idx="0">
            <a:schemeClr val="accent1"/>
          </a:effectRef>
          <a:fontRef idx="minor">
            <a:schemeClr val="tx1"/>
          </a:fontRef>
        </p:style>
      </p:cxnSp>
      <p:pic>
        <p:nvPicPr>
          <p:cNvPr id="9" name="图片 8"/>
          <p:cNvPicPr>
            <a:picLocks noChangeAspect="1"/>
          </p:cNvPicPr>
          <p:nvPr/>
        </p:nvPicPr>
        <p:blipFill>
          <a:blip r:embed="rId6"/>
          <a:stretch>
            <a:fillRect/>
          </a:stretch>
        </p:blipFill>
        <p:spPr>
          <a:xfrm>
            <a:off x="0" y="0"/>
            <a:ext cx="12192000" cy="6858000"/>
          </a:xfrm>
          <a:prstGeom prst="rect">
            <a:avLst/>
          </a:prstGeom>
        </p:spPr>
      </p:pic>
    </p:spTree>
    <p:custDataLst>
      <p:tags r:id="rId7"/>
    </p:custData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 name="图片 4" descr="ppt"/>
          <p:cNvPicPr>
            <a:picLocks noChangeAspect="1"/>
          </p:cNvPicPr>
          <p:nvPr userDrawn="1">
            <p:custDataLst>
              <p:tags r:id="rId1"/>
            </p:custDataLst>
          </p:nvPr>
        </p:nvPicPr>
        <p:blipFill>
          <a:blip r:embed="rId2"/>
          <a:stretch>
            <a:fillRect/>
          </a:stretch>
        </p:blipFill>
        <p:spPr>
          <a:xfrm>
            <a:off x="0" y="0"/>
            <a:ext cx="12192000" cy="6858000"/>
          </a:xfrm>
          <a:prstGeom prst="rect">
            <a:avLst/>
          </a:prstGeom>
        </p:spPr>
      </p:pic>
      <p:sp>
        <p:nvSpPr>
          <p:cNvPr id="2" name="文本框 1"/>
          <p:cNvSpPr txBox="1"/>
          <p:nvPr/>
        </p:nvSpPr>
        <p:spPr>
          <a:xfrm>
            <a:off x="2491740" y="3173730"/>
            <a:ext cx="7313930" cy="2047240"/>
          </a:xfrm>
          <a:prstGeom prst="rect">
            <a:avLst/>
          </a:prstGeom>
          <a:noFill/>
        </p:spPr>
        <p:txBody>
          <a:bodyPr wrap="square" rtlCol="0">
            <a:spAutoFit/>
          </a:bodyPr>
          <a:p>
            <a:pPr>
              <a:lnSpc>
                <a:spcPct val="120000"/>
              </a:lnSpc>
            </a:pPr>
            <a:r>
              <a:rPr lang="zh-CN" altLang="en-US">
                <a:solidFill>
                  <a:schemeClr val="bg1"/>
                </a:solidFill>
                <a:latin typeface="思源黑体 CN Normal" panose="020B0400000000000000" charset="-122"/>
                <a:ea typeface="思源黑体 CN Normal" panose="020B0400000000000000" charset="-122"/>
                <a:cs typeface="思源黑体 CN Normal" panose="020B0400000000000000" charset="-122"/>
              </a:rPr>
              <a:t>我司所有工作人员均不允许推荐股票、不允许承诺收益、不允许代客理财、不允许合作分成、不允许私下收款，如您发现有任何违规行为，请立即拨打400-9088-988向我们举报！</a:t>
            </a:r>
            <a:endParaRPr lang="zh-CN" altLang="en-US">
              <a:solidFill>
                <a:schemeClr val="bg1"/>
              </a:solidFill>
              <a:latin typeface="思源黑体 CN Normal" panose="020B0400000000000000" charset="-122"/>
              <a:ea typeface="思源黑体 CN Normal" panose="020B0400000000000000" charset="-122"/>
              <a:cs typeface="思源黑体 CN Normal" panose="020B0400000000000000" charset="-122"/>
            </a:endParaRPr>
          </a:p>
          <a:p>
            <a:pPr>
              <a:lnSpc>
                <a:spcPct val="120000"/>
              </a:lnSpc>
            </a:pPr>
            <a:endParaRPr lang="zh-CN" altLang="en-US" sz="1000">
              <a:solidFill>
                <a:schemeClr val="bg1"/>
              </a:solidFill>
              <a:latin typeface="思源黑体 CN Normal" panose="020B0400000000000000" charset="-122"/>
              <a:ea typeface="思源黑体 CN Normal" panose="020B0400000000000000" charset="-122"/>
              <a:cs typeface="思源黑体 CN Normal" panose="020B0400000000000000" charset="-122"/>
            </a:endParaRPr>
          </a:p>
          <a:p>
            <a:pPr>
              <a:lnSpc>
                <a:spcPct val="120000"/>
              </a:lnSpc>
            </a:pPr>
            <a:r>
              <a:rPr lang="zh-CN" altLang="en-US" sz="1400">
                <a:solidFill>
                  <a:schemeClr val="accent6">
                    <a:lumMod val="40000"/>
                    <a:lumOff val="60000"/>
                  </a:schemeClr>
                </a:solidFill>
                <a:latin typeface="思源黑体 CN Normal" panose="020B0400000000000000" charset="-122"/>
                <a:ea typeface="思源黑体 CN Normal" panose="020B0400000000000000" charset="-122"/>
                <a:cs typeface="思源黑体 CN Normal" panose="020B0400000000000000" charset="-122"/>
              </a:rPr>
              <a:t>风险提示：所有信息及观点均来源于公开信息及经传软件信号显示，仅供参考，不构成最终投资依据，软件作为辅助参考工具，无法承诺收益，投资者应正视市场风险，自主作出投资决策并自行承担投资风险。投资有风险，入市须谨慎！</a:t>
            </a:r>
            <a:endParaRPr lang="zh-CN" altLang="en-US" sz="1400">
              <a:solidFill>
                <a:schemeClr val="accent6">
                  <a:lumMod val="40000"/>
                  <a:lumOff val="60000"/>
                </a:schemeClr>
              </a:solidFill>
              <a:latin typeface="思源黑体 CN Normal" panose="020B0400000000000000" charset="-122"/>
              <a:ea typeface="思源黑体 CN Normal" panose="020B0400000000000000" charset="-122"/>
              <a:cs typeface="思源黑体 CN Normal" panose="020B0400000000000000" charset="-122"/>
            </a:endParaRPr>
          </a:p>
        </p:txBody>
      </p:sp>
      <p:pic>
        <p:nvPicPr>
          <p:cNvPr id="6" name="图片 5" descr="C:\Users\Administrator\Desktop\图片1.png图片1"/>
          <p:cNvPicPr>
            <a:picLocks noChangeAspect="1"/>
          </p:cNvPicPr>
          <p:nvPr userDrawn="1">
            <p:custDataLst>
              <p:tags r:id="rId3"/>
            </p:custDataLst>
          </p:nvPr>
        </p:nvPicPr>
        <p:blipFill>
          <a:blip r:embed="rId4"/>
          <a:srcRect/>
          <a:stretch>
            <a:fillRect/>
          </a:stretch>
        </p:blipFill>
        <p:spPr>
          <a:xfrm>
            <a:off x="5341620" y="1087120"/>
            <a:ext cx="1492885" cy="342900"/>
          </a:xfrm>
          <a:prstGeom prst="rect">
            <a:avLst/>
          </a:prstGeom>
        </p:spPr>
      </p:pic>
      <p:sp>
        <p:nvSpPr>
          <p:cNvPr id="7" name="文本框 6"/>
          <p:cNvSpPr txBox="1"/>
          <p:nvPr>
            <p:custDataLst>
              <p:tags r:id="rId5"/>
            </p:custDataLst>
          </p:nvPr>
        </p:nvSpPr>
        <p:spPr>
          <a:xfrm>
            <a:off x="1542415" y="1631315"/>
            <a:ext cx="9290050" cy="1198880"/>
          </a:xfrm>
          <a:prstGeom prst="rect">
            <a:avLst/>
          </a:prstGeom>
          <a:noFill/>
        </p:spPr>
        <p:txBody>
          <a:bodyPr wrap="square" rtlCol="0">
            <a:spAutoFit/>
          </a:bodyPr>
          <a:p>
            <a:pPr algn="ctr">
              <a:lnSpc>
                <a:spcPct val="90000"/>
              </a:lnSpc>
            </a:pPr>
            <a:r>
              <a:rPr lang="zh-CN" altLang="en-US" sz="8000" kern="700">
                <a:gradFill>
                  <a:gsLst>
                    <a:gs pos="30000">
                      <a:srgbClr val="FFFAEB"/>
                    </a:gs>
                    <a:gs pos="100000">
                      <a:schemeClr val="accent4">
                        <a:lumMod val="40000"/>
                        <a:lumOff val="60000"/>
                      </a:schemeClr>
                    </a:gs>
                  </a:gsLst>
                  <a:lin ang="5400000" scaled="0"/>
                </a:gradFill>
                <a:effectLst>
                  <a:outerShdw blurRad="50800" dist="38100" dir="2700000" algn="tl" rotWithShape="0">
                    <a:srgbClr val="C20006">
                      <a:alpha val="40000"/>
                    </a:srgbClr>
                  </a:outerShdw>
                </a:effectLst>
                <a:latin typeface="思源黑体 CN Bold" panose="020B0800000000000000" charset="-122"/>
                <a:ea typeface="思源黑体 CN Bold" panose="020B0800000000000000" charset="-122"/>
                <a:cs typeface="思源黑体 CN Bold" panose="020B0800000000000000" charset="-122"/>
              </a:rPr>
              <a:t>让投资遇见美好</a:t>
            </a:r>
            <a:r>
              <a:rPr lang="en-US" altLang="zh-CN" sz="7200" kern="700">
                <a:gradFill>
                  <a:gsLst>
                    <a:gs pos="0">
                      <a:srgbClr val="FFFDF5"/>
                    </a:gs>
                    <a:gs pos="100000">
                      <a:srgbClr val="FFF6CD"/>
                    </a:gs>
                  </a:gsLst>
                  <a:lin ang="5400000" scaled="0"/>
                </a:gradFill>
                <a:latin typeface="思源黑体 CN Bold" panose="020B0800000000000000" charset="-122"/>
                <a:ea typeface="思源黑体 CN Bold" panose="020B0800000000000000" charset="-122"/>
                <a:cs typeface="思源黑体 CN Bold" panose="020B0800000000000000" charset="-122"/>
              </a:rPr>
              <a:t> </a:t>
            </a:r>
            <a:endParaRPr lang="zh-CN" altLang="en-US" sz="7200" kern="700">
              <a:gradFill>
                <a:gsLst>
                  <a:gs pos="0">
                    <a:srgbClr val="FFFDF5"/>
                  </a:gs>
                  <a:gs pos="100000">
                    <a:srgbClr val="FFF6CD"/>
                  </a:gs>
                </a:gsLst>
                <a:lin ang="5400000" scaled="0"/>
              </a:gradFill>
              <a:latin typeface="思源黑体 CN Bold" panose="020B0800000000000000" charset="-122"/>
              <a:ea typeface="思源黑体 CN Bold" panose="020B0800000000000000" charset="-122"/>
              <a:cs typeface="思源黑体 CN Bold" panose="020B0800000000000000" charset="-122"/>
            </a:endParaRPr>
          </a:p>
        </p:txBody>
      </p:sp>
      <p:cxnSp>
        <p:nvCxnSpPr>
          <p:cNvPr id="8" name="直接连接符 7"/>
          <p:cNvCxnSpPr/>
          <p:nvPr/>
        </p:nvCxnSpPr>
        <p:spPr>
          <a:xfrm>
            <a:off x="2524760" y="2811145"/>
            <a:ext cx="7218680" cy="0"/>
          </a:xfrm>
          <a:prstGeom prst="line">
            <a:avLst/>
          </a:prstGeom>
          <a:ln>
            <a:solidFill>
              <a:schemeClr val="accent4">
                <a:lumMod val="40000"/>
                <a:lumOff val="60000"/>
              </a:schemeClr>
            </a:solidFill>
          </a:ln>
        </p:spPr>
        <p:style>
          <a:lnRef idx="1">
            <a:schemeClr val="accent1"/>
          </a:lnRef>
          <a:fillRef idx="0">
            <a:schemeClr val="accent1"/>
          </a:fillRef>
          <a:effectRef idx="0">
            <a:schemeClr val="accent1"/>
          </a:effectRef>
          <a:fontRef idx="minor">
            <a:schemeClr val="tx1"/>
          </a:fontRef>
        </p:style>
      </p:cxnSp>
    </p:spTree>
    <p:custDataLst>
      <p:tags r:id="rId6"/>
    </p:custData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框 2"/>
          <p:cNvSpPr txBox="1"/>
          <p:nvPr/>
        </p:nvSpPr>
        <p:spPr>
          <a:xfrm>
            <a:off x="5469890" y="6190615"/>
            <a:ext cx="1424305" cy="368300"/>
          </a:xfrm>
          <a:prstGeom prst="rect">
            <a:avLst/>
          </a:prstGeom>
          <a:noFill/>
        </p:spPr>
        <p:txBody>
          <a:bodyPr wrap="square" rtlCol="0">
            <a:spAutoFit/>
          </a:bodyPr>
          <a:p>
            <a:r>
              <a:rPr lang="zh-CN" altLang="en-US">
                <a:solidFill>
                  <a:srgbClr val="FFDFDF"/>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中国</a:t>
            </a:r>
            <a:r>
              <a:rPr lang="en-US" altLang="zh-CN">
                <a:solidFill>
                  <a:srgbClr val="FFDFDF"/>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a:t>
            </a:r>
            <a:r>
              <a:rPr lang="zh-CN" altLang="en-US">
                <a:solidFill>
                  <a:srgbClr val="FFDFDF"/>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广州</a:t>
            </a:r>
            <a:endParaRPr lang="zh-CN" altLang="en-US">
              <a:solidFill>
                <a:srgbClr val="FFDFDF"/>
              </a:solidFill>
              <a:latin typeface="思源黑体 CN Medium" panose="020B0600000000000000" pitchFamily="34" charset="-122"/>
              <a:ea typeface="思源黑体 CN Medium" panose="020B0600000000000000" pitchFamily="34" charset="-122"/>
              <a:cs typeface="思源黑体 CN Medium" panose="020B0600000000000000" pitchFamily="34" charset="-122"/>
            </a:endParaRPr>
          </a:p>
        </p:txBody>
      </p:sp>
      <p:sp>
        <p:nvSpPr>
          <p:cNvPr id="2" name="文本框 1"/>
          <p:cNvSpPr txBox="1"/>
          <p:nvPr/>
        </p:nvSpPr>
        <p:spPr>
          <a:xfrm>
            <a:off x="2907665" y="1736090"/>
            <a:ext cx="9107170" cy="2108835"/>
          </a:xfrm>
          <a:prstGeom prst="rect">
            <a:avLst/>
          </a:prstGeom>
          <a:noFill/>
        </p:spPr>
        <p:txBody>
          <a:bodyPr wrap="square" rtlCol="0">
            <a:noAutofit/>
          </a:bodyPr>
          <a:p>
            <a:pPr algn="ctr">
              <a:lnSpc>
                <a:spcPct val="90000"/>
              </a:lnSpc>
            </a:pPr>
            <a:r>
              <a:rPr lang="zh-CN" altLang="en-US" sz="6600" b="1">
                <a:gradFill>
                  <a:gsLst>
                    <a:gs pos="0">
                      <a:srgbClr val="FFFDF5"/>
                    </a:gs>
                    <a:gs pos="100000">
                      <a:srgbClr val="FFF6CD"/>
                    </a:gs>
                  </a:gsLst>
                  <a:lin ang="5400000" scaled="0"/>
                </a:gradFill>
                <a:latin typeface="思源黑体 CN Bold" panose="020B0800000000000000" charset="-122"/>
                <a:ea typeface="思源黑体 CN Bold" panose="020B0800000000000000" charset="-122"/>
                <a:cs typeface="思源黑体 CN Bold" panose="020B0800000000000000" charset="-122"/>
              </a:rPr>
              <a:t>震荡磨底，高低切换</a:t>
            </a:r>
            <a:endParaRPr lang="zh-CN" altLang="en-US" sz="6600" b="1">
              <a:gradFill>
                <a:gsLst>
                  <a:gs pos="0">
                    <a:srgbClr val="FFFDF5"/>
                  </a:gs>
                  <a:gs pos="100000">
                    <a:srgbClr val="FFF6CD"/>
                  </a:gs>
                </a:gsLst>
                <a:lin ang="5400000" scaled="0"/>
              </a:gradFill>
              <a:latin typeface="思源黑体 CN Bold" panose="020B0800000000000000" charset="-122"/>
              <a:ea typeface="思源黑体 CN Bold" panose="020B0800000000000000" charset="-122"/>
              <a:cs typeface="思源黑体 CN Bold" panose="020B0800000000000000" charset="-122"/>
            </a:endParaRPr>
          </a:p>
        </p:txBody>
      </p:sp>
      <p:sp>
        <p:nvSpPr>
          <p:cNvPr id="9" name="矩形 8"/>
          <p:cNvSpPr/>
          <p:nvPr/>
        </p:nvSpPr>
        <p:spPr>
          <a:xfrm>
            <a:off x="5655945" y="3981450"/>
            <a:ext cx="2173605" cy="356870"/>
          </a:xfrm>
          <a:prstGeom prst="rect">
            <a:avLst/>
          </a:prstGeom>
          <a:noFill/>
          <a:ln>
            <a:solidFill>
              <a:schemeClr val="bg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 name="矩形 10"/>
          <p:cNvSpPr/>
          <p:nvPr>
            <p:custDataLst>
              <p:tags r:id="rId1"/>
            </p:custDataLst>
          </p:nvPr>
        </p:nvSpPr>
        <p:spPr>
          <a:xfrm>
            <a:off x="5662295" y="3981450"/>
            <a:ext cx="995680" cy="3568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4" name="文本框 13"/>
          <p:cNvSpPr txBox="1"/>
          <p:nvPr>
            <p:custDataLst>
              <p:tags r:id="rId2"/>
            </p:custDataLst>
          </p:nvPr>
        </p:nvSpPr>
        <p:spPr>
          <a:xfrm>
            <a:off x="5617845" y="3988435"/>
            <a:ext cx="1143000" cy="368300"/>
          </a:xfrm>
          <a:prstGeom prst="rect">
            <a:avLst/>
          </a:prstGeom>
          <a:noFill/>
        </p:spPr>
        <p:txBody>
          <a:bodyPr wrap="square" rtlCol="0">
            <a:spAutoFit/>
          </a:bodyPr>
          <a:p>
            <a:r>
              <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主讲</a:t>
            </a:r>
            <a:r>
              <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老师</a:t>
            </a:r>
            <a:endPar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endParaRPr>
          </a:p>
        </p:txBody>
      </p:sp>
      <p:sp>
        <p:nvSpPr>
          <p:cNvPr id="15" name="文本框 14"/>
          <p:cNvSpPr txBox="1"/>
          <p:nvPr>
            <p:custDataLst>
              <p:tags r:id="rId3"/>
            </p:custDataLst>
          </p:nvPr>
        </p:nvSpPr>
        <p:spPr>
          <a:xfrm>
            <a:off x="6798945" y="3976370"/>
            <a:ext cx="878840" cy="368300"/>
          </a:xfrm>
          <a:prstGeom prst="rect">
            <a:avLst/>
          </a:prstGeom>
          <a:noFill/>
        </p:spPr>
        <p:txBody>
          <a:bodyPr wrap="square" rtlCol="0">
            <a:spAutoFit/>
          </a:bodyPr>
          <a:p>
            <a:r>
              <a:rPr lang="zh-CN" altLang="en-US">
                <a:solidFill>
                  <a:schemeClr val="bg1"/>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罗雪奎</a:t>
            </a:r>
            <a:endParaRPr lang="zh-CN" altLang="en-US">
              <a:solidFill>
                <a:schemeClr val="bg1"/>
              </a:solidFill>
              <a:latin typeface="思源黑体 CN Medium" panose="020B0600000000000000" pitchFamily="34" charset="-122"/>
              <a:ea typeface="思源黑体 CN Medium" panose="020B0600000000000000" pitchFamily="34" charset="-122"/>
              <a:cs typeface="思源黑体 CN Medium" panose="020B0600000000000000" pitchFamily="34" charset="-122"/>
            </a:endParaRPr>
          </a:p>
        </p:txBody>
      </p:sp>
      <p:grpSp>
        <p:nvGrpSpPr>
          <p:cNvPr id="33" name="组合 32"/>
          <p:cNvGrpSpPr/>
          <p:nvPr/>
        </p:nvGrpSpPr>
        <p:grpSpPr>
          <a:xfrm rot="0">
            <a:off x="5655945" y="4485640"/>
            <a:ext cx="4471035" cy="374650"/>
            <a:chOff x="7093" y="6616"/>
            <a:chExt cx="7859" cy="656"/>
          </a:xfrm>
        </p:grpSpPr>
        <p:sp>
          <p:nvSpPr>
            <p:cNvPr id="18" name="矩形 17"/>
            <p:cNvSpPr/>
            <p:nvPr>
              <p:custDataLst>
                <p:tags r:id="rId4"/>
              </p:custDataLst>
            </p:nvPr>
          </p:nvSpPr>
          <p:spPr>
            <a:xfrm>
              <a:off x="7093" y="6626"/>
              <a:ext cx="7859" cy="625"/>
            </a:xfrm>
            <a:prstGeom prst="rect">
              <a:avLst/>
            </a:prstGeom>
            <a:noFill/>
            <a:ln>
              <a:solidFill>
                <a:schemeClr val="bg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9" name="矩形 18"/>
            <p:cNvSpPr/>
            <p:nvPr>
              <p:custDataLst>
                <p:tags r:id="rId5"/>
              </p:custDataLst>
            </p:nvPr>
          </p:nvSpPr>
          <p:spPr>
            <a:xfrm>
              <a:off x="7105" y="6626"/>
              <a:ext cx="2742" cy="6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0" name="文本框 19"/>
            <p:cNvSpPr txBox="1"/>
            <p:nvPr>
              <p:custDataLst>
                <p:tags r:id="rId6"/>
              </p:custDataLst>
            </p:nvPr>
          </p:nvSpPr>
          <p:spPr>
            <a:xfrm>
              <a:off x="7105" y="6627"/>
              <a:ext cx="2928" cy="645"/>
            </a:xfrm>
            <a:prstGeom prst="rect">
              <a:avLst/>
            </a:prstGeom>
            <a:noFill/>
          </p:spPr>
          <p:txBody>
            <a:bodyPr wrap="square" rtlCol="0">
              <a:spAutoFit/>
            </a:bodyPr>
            <a:p>
              <a:r>
                <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投顾执业编号</a:t>
              </a:r>
              <a:endPar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endParaRPr>
            </a:p>
          </p:txBody>
        </p:sp>
        <p:sp>
          <p:nvSpPr>
            <p:cNvPr id="21" name="文本框 20"/>
            <p:cNvSpPr txBox="1"/>
            <p:nvPr>
              <p:custDataLst>
                <p:tags r:id="rId7"/>
              </p:custDataLst>
            </p:nvPr>
          </p:nvSpPr>
          <p:spPr>
            <a:xfrm>
              <a:off x="9870" y="6616"/>
              <a:ext cx="4318" cy="645"/>
            </a:xfrm>
            <a:prstGeom prst="rect">
              <a:avLst/>
            </a:prstGeom>
            <a:noFill/>
          </p:spPr>
          <p:txBody>
            <a:bodyPr wrap="square" rtlCol="0">
              <a:spAutoFit/>
            </a:bodyPr>
            <a:p>
              <a:r>
                <a:rPr lang="en-US" altLang="zh-CN">
                  <a:solidFill>
                    <a:schemeClr val="bg1"/>
                  </a:solidFill>
                  <a:latin typeface="思源黑体 CN Normal" panose="020B0400000000000000" charset="-122"/>
                  <a:ea typeface="思源黑体 CN Normal" panose="020B0400000000000000" charset="-122"/>
                  <a:cs typeface="思源黑体 CN Normal" panose="020B0400000000000000" charset="-122"/>
                  <a:sym typeface="+mn-ea"/>
                </a:rPr>
                <a:t>A1120616080001</a:t>
              </a:r>
              <a:endParaRPr lang="en-US" altLang="zh-CN">
                <a:solidFill>
                  <a:schemeClr val="bg1"/>
                </a:solidFill>
                <a:latin typeface="思源黑体 CN Normal" panose="020B0400000000000000" charset="-122"/>
                <a:ea typeface="思源黑体 CN Normal" panose="020B0400000000000000" charset="-122"/>
                <a:cs typeface="思源黑体 CN Normal" panose="020B0400000000000000" charset="-122"/>
                <a:sym typeface="+mn-ea"/>
              </a:endParaRPr>
            </a:p>
          </p:txBody>
        </p:sp>
      </p:grpSp>
      <p:grpSp>
        <p:nvGrpSpPr>
          <p:cNvPr id="32" name="组合 31"/>
          <p:cNvGrpSpPr/>
          <p:nvPr/>
        </p:nvGrpSpPr>
        <p:grpSpPr>
          <a:xfrm rot="0">
            <a:off x="7934325" y="3982720"/>
            <a:ext cx="2361565" cy="381635"/>
            <a:chOff x="10918" y="5734"/>
            <a:chExt cx="4151" cy="668"/>
          </a:xfrm>
        </p:grpSpPr>
        <p:sp>
          <p:nvSpPr>
            <p:cNvPr id="27" name="矩形 26"/>
            <p:cNvSpPr/>
            <p:nvPr>
              <p:custDataLst>
                <p:tags r:id="rId8"/>
              </p:custDataLst>
            </p:nvPr>
          </p:nvSpPr>
          <p:spPr>
            <a:xfrm>
              <a:off x="10940" y="5734"/>
              <a:ext cx="3832" cy="625"/>
            </a:xfrm>
            <a:prstGeom prst="rect">
              <a:avLst/>
            </a:prstGeom>
            <a:noFill/>
            <a:ln>
              <a:solidFill>
                <a:schemeClr val="bg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8" name="矩形 27"/>
            <p:cNvSpPr/>
            <p:nvPr>
              <p:custDataLst>
                <p:tags r:id="rId9"/>
              </p:custDataLst>
            </p:nvPr>
          </p:nvSpPr>
          <p:spPr>
            <a:xfrm>
              <a:off x="10952" y="5734"/>
              <a:ext cx="1750" cy="6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9" name="文本框 28"/>
            <p:cNvSpPr txBox="1"/>
            <p:nvPr>
              <p:custDataLst>
                <p:tags r:id="rId10"/>
              </p:custDataLst>
            </p:nvPr>
          </p:nvSpPr>
          <p:spPr>
            <a:xfrm>
              <a:off x="10918" y="5757"/>
              <a:ext cx="2009" cy="645"/>
            </a:xfrm>
            <a:prstGeom prst="rect">
              <a:avLst/>
            </a:prstGeom>
            <a:noFill/>
          </p:spPr>
          <p:txBody>
            <a:bodyPr wrap="square" rtlCol="0">
              <a:spAutoFit/>
            </a:bodyPr>
            <a:p>
              <a:r>
                <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课程</a:t>
              </a:r>
              <a:r>
                <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日期</a:t>
              </a:r>
              <a:endPar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endParaRPr>
            </a:p>
          </p:txBody>
        </p:sp>
        <p:sp>
          <p:nvSpPr>
            <p:cNvPr id="30" name="文本框 29"/>
            <p:cNvSpPr txBox="1"/>
            <p:nvPr>
              <p:custDataLst>
                <p:tags r:id="rId11"/>
              </p:custDataLst>
            </p:nvPr>
          </p:nvSpPr>
          <p:spPr>
            <a:xfrm>
              <a:off x="12615" y="5745"/>
              <a:ext cx="2454" cy="617"/>
            </a:xfrm>
            <a:prstGeom prst="rect">
              <a:avLst/>
            </a:prstGeom>
            <a:noFill/>
          </p:spPr>
          <p:txBody>
            <a:bodyPr wrap="square" rtlCol="0">
              <a:spAutoFit/>
            </a:bodyPr>
            <a:p>
              <a:r>
                <a:rPr lang="en-US" altLang="zh-CN" sz="1700">
                  <a:solidFill>
                    <a:schemeClr val="bg1"/>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2026.7.15</a:t>
              </a:r>
              <a:endParaRPr lang="zh-CN" altLang="en-US" sz="1700">
                <a:solidFill>
                  <a:schemeClr val="bg1"/>
                </a:solidFill>
                <a:latin typeface="思源黑体 CN Medium" panose="020B0600000000000000" pitchFamily="34" charset="-122"/>
                <a:ea typeface="思源黑体 CN Medium" panose="020B0600000000000000" pitchFamily="34" charset="-122"/>
                <a:cs typeface="思源黑体 CN Medium" panose="020B0600000000000000" pitchFamily="34" charset="-122"/>
              </a:endParaRPr>
            </a:p>
          </p:txBody>
        </p:sp>
      </p:grpSp>
      <p:pic>
        <p:nvPicPr>
          <p:cNvPr id="7" name="图片 6" descr="图层 5"/>
          <p:cNvPicPr>
            <a:picLocks noChangeAspect="1"/>
          </p:cNvPicPr>
          <p:nvPr>
            <p:custDataLst>
              <p:tags r:id="rId12"/>
            </p:custDataLst>
          </p:nvPr>
        </p:nvPicPr>
        <p:blipFill>
          <a:blip r:embed="rId13">
            <a:lum bright="6000" contrast="6000"/>
          </a:blip>
          <a:stretch>
            <a:fillRect/>
          </a:stretch>
        </p:blipFill>
        <p:spPr>
          <a:xfrm>
            <a:off x="521970" y="842645"/>
            <a:ext cx="3567430" cy="5414010"/>
          </a:xfrm>
          <a:prstGeom prst="rect">
            <a:avLst/>
          </a:prstGeom>
        </p:spPr>
      </p:pic>
      <p:grpSp>
        <p:nvGrpSpPr>
          <p:cNvPr id="13" name="组合 12"/>
          <p:cNvGrpSpPr/>
          <p:nvPr/>
        </p:nvGrpSpPr>
        <p:grpSpPr>
          <a:xfrm rot="0">
            <a:off x="5665470" y="4994910"/>
            <a:ext cx="4471035" cy="374650"/>
            <a:chOff x="7093" y="6616"/>
            <a:chExt cx="7859" cy="656"/>
          </a:xfrm>
        </p:grpSpPr>
        <p:sp>
          <p:nvSpPr>
            <p:cNvPr id="16" name="矩形 15"/>
            <p:cNvSpPr/>
            <p:nvPr>
              <p:custDataLst>
                <p:tags r:id="rId14"/>
              </p:custDataLst>
            </p:nvPr>
          </p:nvSpPr>
          <p:spPr>
            <a:xfrm>
              <a:off x="7093" y="6626"/>
              <a:ext cx="7859" cy="625"/>
            </a:xfrm>
            <a:prstGeom prst="rect">
              <a:avLst/>
            </a:prstGeom>
            <a:noFill/>
            <a:ln>
              <a:solidFill>
                <a:schemeClr val="bg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7" name="矩形 16"/>
            <p:cNvSpPr/>
            <p:nvPr>
              <p:custDataLst>
                <p:tags r:id="rId15"/>
              </p:custDataLst>
            </p:nvPr>
          </p:nvSpPr>
          <p:spPr>
            <a:xfrm>
              <a:off x="7105" y="6626"/>
              <a:ext cx="2742" cy="6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2" name="文本框 21"/>
            <p:cNvSpPr txBox="1"/>
            <p:nvPr>
              <p:custDataLst>
                <p:tags r:id="rId16"/>
              </p:custDataLst>
            </p:nvPr>
          </p:nvSpPr>
          <p:spPr>
            <a:xfrm>
              <a:off x="7105" y="6627"/>
              <a:ext cx="2928" cy="645"/>
            </a:xfrm>
            <a:prstGeom prst="rect">
              <a:avLst/>
            </a:prstGeom>
            <a:noFill/>
          </p:spPr>
          <p:txBody>
            <a:bodyPr wrap="square" rtlCol="0">
              <a:spAutoFit/>
            </a:bodyPr>
            <a:p>
              <a:r>
                <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基金从业编号</a:t>
              </a:r>
              <a:endPar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endParaRPr>
            </a:p>
          </p:txBody>
        </p:sp>
        <p:sp>
          <p:nvSpPr>
            <p:cNvPr id="23" name="文本框 22"/>
            <p:cNvSpPr txBox="1"/>
            <p:nvPr>
              <p:custDataLst>
                <p:tags r:id="rId17"/>
              </p:custDataLst>
            </p:nvPr>
          </p:nvSpPr>
          <p:spPr>
            <a:xfrm>
              <a:off x="9870" y="6616"/>
              <a:ext cx="4318" cy="645"/>
            </a:xfrm>
            <a:prstGeom prst="rect">
              <a:avLst/>
            </a:prstGeom>
            <a:noFill/>
          </p:spPr>
          <p:txBody>
            <a:bodyPr wrap="square" rtlCol="0">
              <a:spAutoFit/>
            </a:bodyPr>
            <a:p>
              <a:r>
                <a:rPr lang="en-US" altLang="zh-CN">
                  <a:solidFill>
                    <a:schemeClr val="bg1"/>
                  </a:solidFill>
                  <a:latin typeface="思源黑体 CN Normal" panose="020B0400000000000000" charset="-122"/>
                  <a:ea typeface="思源黑体 CN Normal" panose="020B0400000000000000" charset="-122"/>
                  <a:cs typeface="思源黑体 CN Normal" panose="020B0400000000000000" charset="-122"/>
                  <a:sym typeface="+mn-ea"/>
                </a:rPr>
                <a:t>A20250619001216</a:t>
              </a:r>
              <a:endParaRPr lang="en-US" altLang="zh-CN">
                <a:solidFill>
                  <a:schemeClr val="bg1"/>
                </a:solidFill>
                <a:latin typeface="思源黑体 CN Normal" panose="020B0400000000000000" charset="-122"/>
                <a:ea typeface="思源黑体 CN Normal" panose="020B0400000000000000" charset="-122"/>
                <a:cs typeface="思源黑体 CN Normal" panose="020B0400000000000000" charset="-122"/>
                <a:sym typeface="+mn-ea"/>
              </a:endParaRPr>
            </a:p>
          </p:txBody>
        </p:sp>
      </p:grpSp>
    </p:spTree>
    <p:custDataLst>
      <p:tags r:id="rId18"/>
    </p:custData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4226561" y="1853248"/>
            <a:ext cx="3738880" cy="1014730"/>
          </a:xfrm>
          <a:prstGeom prst="rect">
            <a:avLst/>
          </a:prstGeom>
          <a:noFill/>
        </p:spPr>
        <p:txBody>
          <a:bodyPr wrap="square" rtlCol="0">
            <a:spAutoFit/>
          </a:bodyPr>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6000" b="0" i="0" u="none" strike="noStrike" kern="1200" cap="none" spc="0" normalizeH="0" baseline="0" noProof="0" dirty="0">
                <a:ln>
                  <a:noFill/>
                </a:ln>
                <a:gradFill>
                  <a:gsLst>
                    <a:gs pos="0">
                      <a:srgbClr val="FAFAFA"/>
                    </a:gs>
                    <a:gs pos="100000">
                      <a:srgbClr val="FFFC91"/>
                    </a:gs>
                  </a:gsLst>
                  <a:lin ang="5400000" scaled="0"/>
                </a:gradFill>
                <a:effectLst/>
                <a:uLnTx/>
                <a:uFillTx/>
                <a:latin typeface="微软雅黑" panose="020B0503020204020204" charset="-122"/>
                <a:ea typeface="微软雅黑" panose="020B0503020204020204" charset="-122"/>
                <a:cs typeface="思源黑体 CN Normal" panose="020B0400000000000000" charset="-122"/>
              </a:rPr>
              <a:t>PART 0</a:t>
            </a:r>
            <a:r>
              <a:rPr kumimoji="0" lang="en-US" altLang="zh-CN" sz="6000" b="0" i="0" u="none" strike="noStrike" kern="1200" cap="none" spc="0" normalizeH="0" baseline="0" noProof="0" dirty="0">
                <a:ln>
                  <a:noFill/>
                </a:ln>
                <a:gradFill>
                  <a:gsLst>
                    <a:gs pos="0">
                      <a:srgbClr val="FAFAFA"/>
                    </a:gs>
                    <a:gs pos="100000">
                      <a:srgbClr val="FFFC91"/>
                    </a:gs>
                  </a:gsLst>
                  <a:lin ang="5400000" scaled="0"/>
                </a:gradFill>
                <a:effectLst/>
                <a:uLnTx/>
                <a:uFillTx/>
                <a:latin typeface="微软雅黑" panose="020B0503020204020204" charset="-122"/>
                <a:ea typeface="微软雅黑" panose="020B0503020204020204" charset="-122"/>
                <a:cs typeface="思源黑体 CN Normal" panose="020B0400000000000000" charset="-122"/>
              </a:rPr>
              <a:t>1</a:t>
            </a:r>
            <a:endParaRPr kumimoji="0" lang="en-US" altLang="zh-CN" sz="6000" b="0" i="0" u="none" strike="noStrike" kern="1200" cap="none" spc="0" normalizeH="0" baseline="0" noProof="0" dirty="0">
              <a:ln>
                <a:noFill/>
              </a:ln>
              <a:gradFill>
                <a:gsLst>
                  <a:gs pos="0">
                    <a:srgbClr val="FAFAFA"/>
                  </a:gs>
                  <a:gs pos="100000">
                    <a:srgbClr val="FFFC91"/>
                  </a:gs>
                </a:gsLst>
                <a:lin ang="5400000" scaled="0"/>
              </a:gradFill>
              <a:effectLst/>
              <a:uLnTx/>
              <a:uFillTx/>
              <a:latin typeface="微软雅黑" panose="020B0503020204020204" charset="-122"/>
              <a:ea typeface="微软雅黑" panose="020B0503020204020204" charset="-122"/>
              <a:cs typeface="思源黑体 CN Normal" panose="020B0400000000000000" charset="-122"/>
            </a:endParaRPr>
          </a:p>
        </p:txBody>
      </p:sp>
      <p:sp>
        <p:nvSpPr>
          <p:cNvPr id="6" name="文本框 5"/>
          <p:cNvSpPr txBox="1"/>
          <p:nvPr/>
        </p:nvSpPr>
        <p:spPr>
          <a:xfrm>
            <a:off x="3245803" y="2909253"/>
            <a:ext cx="5700395" cy="1198880"/>
          </a:xfrm>
          <a:prstGeom prst="rect">
            <a:avLst/>
          </a:prstGeom>
          <a:noFill/>
        </p:spPr>
        <p:txBody>
          <a:bodyPr wrap="square" rtlCol="0">
            <a:spAutoFit/>
          </a:bodyPr>
          <a:p>
            <a:pPr algn="ctr"/>
            <a:r>
              <a:rPr lang="zh-CN" altLang="en-US" sz="7200" b="1">
                <a:gradFill>
                  <a:gsLst>
                    <a:gs pos="0">
                      <a:srgbClr val="FAFAFA"/>
                    </a:gs>
                    <a:gs pos="100000">
                      <a:srgbClr val="FFFC91"/>
                    </a:gs>
                  </a:gsLst>
                  <a:lin ang="5400000" scaled="0"/>
                </a:gradFill>
                <a:latin typeface="思源黑体 CN Medium" panose="020B0600000000000000" pitchFamily="34" charset="-122"/>
                <a:ea typeface="思源黑体 CN Medium" panose="020B0600000000000000" pitchFamily="34" charset="-122"/>
              </a:rPr>
              <a:t>大</a:t>
            </a:r>
            <a:r>
              <a:rPr lang="en-US" altLang="zh-CN" sz="7200" b="1">
                <a:gradFill>
                  <a:gsLst>
                    <a:gs pos="0">
                      <a:srgbClr val="FAFAFA"/>
                    </a:gs>
                    <a:gs pos="100000">
                      <a:srgbClr val="FFFC91"/>
                    </a:gs>
                  </a:gsLst>
                  <a:lin ang="5400000" scaled="0"/>
                </a:gradFill>
                <a:latin typeface="思源黑体 CN Medium" panose="020B0600000000000000" pitchFamily="34" charset="-122"/>
                <a:ea typeface="思源黑体 CN Medium" panose="020B0600000000000000" pitchFamily="34" charset="-122"/>
              </a:rPr>
              <a:t>  </a:t>
            </a:r>
            <a:r>
              <a:rPr lang="zh-CN" altLang="en-US" sz="7200" b="1">
                <a:gradFill>
                  <a:gsLst>
                    <a:gs pos="0">
                      <a:srgbClr val="FAFAFA"/>
                    </a:gs>
                    <a:gs pos="100000">
                      <a:srgbClr val="FFFC91"/>
                    </a:gs>
                  </a:gsLst>
                  <a:lin ang="5400000" scaled="0"/>
                </a:gradFill>
                <a:latin typeface="思源黑体 CN Medium" panose="020B0600000000000000" pitchFamily="34" charset="-122"/>
                <a:ea typeface="思源黑体 CN Medium" panose="020B0600000000000000" pitchFamily="34" charset="-122"/>
              </a:rPr>
              <a:t>盘</a:t>
            </a:r>
            <a:endParaRPr lang="zh-CN" altLang="en-US" sz="7200" b="1">
              <a:gradFill>
                <a:gsLst>
                  <a:gs pos="0">
                    <a:srgbClr val="FAFAFA"/>
                  </a:gs>
                  <a:gs pos="100000">
                    <a:srgbClr val="FFFC91"/>
                  </a:gs>
                </a:gsLst>
                <a:lin ang="5400000" scaled="0"/>
              </a:gradFill>
              <a:latin typeface="思源黑体 CN Medium" panose="020B0600000000000000" pitchFamily="34" charset="-122"/>
              <a:ea typeface="思源黑体 CN Medium" panose="020B0600000000000000" pitchFamily="34" charset="-122"/>
            </a:endParaRPr>
          </a:p>
        </p:txBody>
      </p:sp>
      <p:cxnSp>
        <p:nvCxnSpPr>
          <p:cNvPr id="3" name="直接连接符 2"/>
          <p:cNvCxnSpPr/>
          <p:nvPr/>
        </p:nvCxnSpPr>
        <p:spPr>
          <a:xfrm>
            <a:off x="3394711" y="2857500"/>
            <a:ext cx="5402580" cy="0"/>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spTree>
    <p:custDataLst>
      <p:tags r:id="rId1"/>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687830" y="0"/>
            <a:ext cx="901319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底在哪：找地量十字星</a:t>
            </a:r>
            <a:endPar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pic>
        <p:nvPicPr>
          <p:cNvPr id="3" name="图片 2"/>
          <p:cNvPicPr>
            <a:picLocks noChangeAspect="1"/>
          </p:cNvPicPr>
          <p:nvPr/>
        </p:nvPicPr>
        <p:blipFill>
          <a:blip r:embed="rId1"/>
          <a:stretch>
            <a:fillRect/>
          </a:stretch>
        </p:blipFill>
        <p:spPr>
          <a:xfrm>
            <a:off x="161925" y="831215"/>
            <a:ext cx="8244205" cy="5436235"/>
          </a:xfrm>
          <a:prstGeom prst="rect">
            <a:avLst/>
          </a:prstGeom>
          <a:ln>
            <a:solidFill>
              <a:schemeClr val="accent1"/>
            </a:solidFill>
          </a:ln>
        </p:spPr>
      </p:pic>
      <p:sp>
        <p:nvSpPr>
          <p:cNvPr id="4" name="文本框 3"/>
          <p:cNvSpPr txBox="1"/>
          <p:nvPr/>
        </p:nvSpPr>
        <p:spPr>
          <a:xfrm>
            <a:off x="8783955" y="1296670"/>
            <a:ext cx="3051175" cy="1198880"/>
          </a:xfrm>
          <a:prstGeom prst="rect">
            <a:avLst/>
          </a:prstGeom>
          <a:noFill/>
        </p:spPr>
        <p:txBody>
          <a:bodyPr wrap="square" rtlCol="0">
            <a:spAutoFit/>
          </a:bodyPr>
          <a:p>
            <a:r>
              <a:rPr lang="zh-CN" altLang="en-US">
                <a:solidFill>
                  <a:srgbClr val="FF0000"/>
                </a:solidFill>
              </a:rPr>
              <a:t>指数抄底逻辑：</a:t>
            </a:r>
            <a:endParaRPr lang="zh-CN" altLang="en-US">
              <a:solidFill>
                <a:srgbClr val="FF0000"/>
              </a:solidFill>
            </a:endParaRPr>
          </a:p>
          <a:p>
            <a:r>
              <a:rPr lang="zh-CN" altLang="en-US"/>
              <a:t>①顺大逆小原则</a:t>
            </a:r>
            <a:endParaRPr lang="en-US" altLang="zh-CN"/>
          </a:p>
          <a:p>
            <a:r>
              <a:rPr lang="zh-CN" altLang="en-US"/>
              <a:t>②</a:t>
            </a:r>
            <a:r>
              <a:rPr lang="en-US" altLang="zh-CN">
                <a:solidFill>
                  <a:srgbClr val="0029DA"/>
                </a:solidFill>
              </a:rPr>
              <a:t>60</a:t>
            </a:r>
            <a:r>
              <a:rPr lang="zh-CN" altLang="en-US">
                <a:solidFill>
                  <a:srgbClr val="0029DA"/>
                </a:solidFill>
              </a:rPr>
              <a:t>日线</a:t>
            </a:r>
            <a:r>
              <a:rPr lang="zh-CN" altLang="en-US"/>
              <a:t>在</a:t>
            </a:r>
            <a:r>
              <a:rPr lang="en-US" altLang="zh-CN">
                <a:solidFill>
                  <a:srgbClr val="0029DA"/>
                </a:solidFill>
              </a:rPr>
              <a:t>120</a:t>
            </a:r>
            <a:r>
              <a:rPr lang="zh-CN" altLang="en-US">
                <a:solidFill>
                  <a:srgbClr val="0029DA"/>
                </a:solidFill>
              </a:rPr>
              <a:t>日</a:t>
            </a:r>
            <a:r>
              <a:rPr lang="zh-CN" altLang="en-US"/>
              <a:t>线上</a:t>
            </a:r>
            <a:endParaRPr lang="zh-CN" altLang="en-US"/>
          </a:p>
          <a:p>
            <a:r>
              <a:rPr lang="zh-CN" altLang="en-US"/>
              <a:t>③每次</a:t>
            </a:r>
            <a:r>
              <a:rPr lang="en-US" altLang="zh-CN">
                <a:solidFill>
                  <a:srgbClr val="0029DA"/>
                </a:solidFill>
              </a:rPr>
              <a:t>MACD</a:t>
            </a:r>
            <a:r>
              <a:rPr lang="zh-CN" altLang="en-US">
                <a:solidFill>
                  <a:srgbClr val="0029DA"/>
                </a:solidFill>
              </a:rPr>
              <a:t>线下金叉</a:t>
            </a:r>
            <a:r>
              <a:rPr lang="zh-CN" altLang="en-US"/>
              <a:t>反弹</a:t>
            </a:r>
            <a:endParaRPr lang="zh-CN" altLang="en-US"/>
          </a:p>
        </p:txBody>
      </p:sp>
      <p:pic>
        <p:nvPicPr>
          <p:cNvPr id="5" name="图片 4"/>
          <p:cNvPicPr>
            <a:picLocks noChangeAspect="1"/>
          </p:cNvPicPr>
          <p:nvPr/>
        </p:nvPicPr>
        <p:blipFill>
          <a:blip r:embed="rId2"/>
          <a:stretch>
            <a:fillRect/>
          </a:stretch>
        </p:blipFill>
        <p:spPr>
          <a:xfrm>
            <a:off x="6549390" y="2771140"/>
            <a:ext cx="5530850" cy="1776095"/>
          </a:xfrm>
          <a:prstGeom prst="rect">
            <a:avLst/>
          </a:prstGeom>
          <a:ln>
            <a:solidFill>
              <a:schemeClr val="accent1"/>
            </a:solidFill>
          </a:ln>
        </p:spPr>
      </p:pic>
      <p:pic>
        <p:nvPicPr>
          <p:cNvPr id="6" name="图片 5"/>
          <p:cNvPicPr>
            <a:picLocks noChangeAspect="1"/>
          </p:cNvPicPr>
          <p:nvPr/>
        </p:nvPicPr>
        <p:blipFill>
          <a:blip r:embed="rId3"/>
          <a:srcRect t="42759"/>
          <a:stretch>
            <a:fillRect/>
          </a:stretch>
        </p:blipFill>
        <p:spPr>
          <a:xfrm>
            <a:off x="8617585" y="4729480"/>
            <a:ext cx="3065780" cy="1360805"/>
          </a:xfrm>
          <a:prstGeom prst="rect">
            <a:avLst/>
          </a:prstGeom>
          <a:ln>
            <a:solidFill>
              <a:schemeClr val="accent1"/>
            </a:solidFill>
          </a:ln>
        </p:spPr>
      </p:pic>
      <p:sp>
        <p:nvSpPr>
          <p:cNvPr id="7" name="文本框 6"/>
          <p:cNvSpPr txBox="1"/>
          <p:nvPr/>
        </p:nvSpPr>
        <p:spPr>
          <a:xfrm>
            <a:off x="3210560" y="2720340"/>
            <a:ext cx="4064000" cy="922020"/>
          </a:xfrm>
          <a:prstGeom prst="rect">
            <a:avLst/>
          </a:prstGeom>
          <a:noFill/>
        </p:spPr>
        <p:txBody>
          <a:bodyPr wrap="square" rtlCol="0">
            <a:spAutoFit/>
          </a:bodyPr>
          <a:p>
            <a:r>
              <a:rPr lang="zh-CN" altLang="en-US">
                <a:highlight>
                  <a:srgbClr val="FFFF00"/>
                </a:highlight>
              </a:rPr>
              <a:t>金字塔布局：</a:t>
            </a:r>
            <a:endParaRPr lang="zh-CN" altLang="en-US">
              <a:highlight>
                <a:srgbClr val="FFFF00"/>
              </a:highlight>
            </a:endParaRPr>
          </a:p>
          <a:p>
            <a:r>
              <a:rPr lang="zh-CN" altLang="en-US">
                <a:highlight>
                  <a:srgbClr val="FFFF00"/>
                </a:highlight>
              </a:rPr>
              <a:t>①跌破熊线</a:t>
            </a:r>
            <a:endParaRPr lang="zh-CN" altLang="en-US">
              <a:highlight>
                <a:srgbClr val="FFFF00"/>
              </a:highlight>
            </a:endParaRPr>
          </a:p>
          <a:p>
            <a:r>
              <a:rPr lang="zh-CN" altLang="en-US">
                <a:highlight>
                  <a:srgbClr val="FFFF00"/>
                </a:highlight>
              </a:rPr>
              <a:t>②逢跌</a:t>
            </a:r>
            <a:r>
              <a:rPr lang="en-US" altLang="zh-CN">
                <a:highlight>
                  <a:srgbClr val="FFFF00"/>
                </a:highlight>
              </a:rPr>
              <a:t>2%</a:t>
            </a:r>
            <a:r>
              <a:rPr lang="zh-CN" altLang="en-US">
                <a:highlight>
                  <a:srgbClr val="FFFF00"/>
                </a:highlight>
              </a:rPr>
              <a:t>（</a:t>
            </a:r>
            <a:r>
              <a:rPr lang="en-US" altLang="zh-CN">
                <a:highlight>
                  <a:srgbClr val="FFFF00"/>
                </a:highlight>
              </a:rPr>
              <a:t>2-3</a:t>
            </a:r>
            <a:r>
              <a:rPr lang="zh-CN" altLang="en-US">
                <a:highlight>
                  <a:srgbClr val="FFFF00"/>
                </a:highlight>
              </a:rPr>
              <a:t>次布局）</a:t>
            </a:r>
            <a:endParaRPr lang="zh-CN" altLang="en-US">
              <a:highlight>
                <a:srgbClr val="FFFF00"/>
              </a:highlight>
            </a:endParaRPr>
          </a:p>
        </p:txBody>
      </p:sp>
    </p:spTree>
    <p:custDataLst>
      <p:tags r:id="rId4"/>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687830" y="0"/>
            <a:ext cx="901319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市场情绪</a:t>
            </a:r>
            <a:endPar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pic>
        <p:nvPicPr>
          <p:cNvPr id="3" name="图片 2"/>
          <p:cNvPicPr>
            <a:picLocks noChangeAspect="1"/>
          </p:cNvPicPr>
          <p:nvPr/>
        </p:nvPicPr>
        <p:blipFill>
          <a:blip r:embed="rId1"/>
          <a:srcRect t="5589"/>
          <a:stretch>
            <a:fillRect/>
          </a:stretch>
        </p:blipFill>
        <p:spPr>
          <a:xfrm>
            <a:off x="123825" y="864870"/>
            <a:ext cx="9548495" cy="5485130"/>
          </a:xfrm>
          <a:prstGeom prst="rect">
            <a:avLst/>
          </a:prstGeom>
          <a:ln>
            <a:solidFill>
              <a:schemeClr val="accent1"/>
            </a:solidFill>
          </a:ln>
        </p:spPr>
      </p:pic>
      <p:pic>
        <p:nvPicPr>
          <p:cNvPr id="4" name="图片 3"/>
          <p:cNvPicPr>
            <a:picLocks noChangeAspect="1"/>
          </p:cNvPicPr>
          <p:nvPr/>
        </p:nvPicPr>
        <p:blipFill>
          <a:blip r:embed="rId2"/>
          <a:stretch>
            <a:fillRect/>
          </a:stretch>
        </p:blipFill>
        <p:spPr>
          <a:xfrm>
            <a:off x="8648700" y="1271270"/>
            <a:ext cx="3363595" cy="2720975"/>
          </a:xfrm>
          <a:prstGeom prst="rect">
            <a:avLst/>
          </a:prstGeom>
          <a:ln>
            <a:solidFill>
              <a:schemeClr val="accent1"/>
            </a:solidFill>
          </a:ln>
        </p:spPr>
      </p:pic>
      <p:sp>
        <p:nvSpPr>
          <p:cNvPr id="5" name="文本框 4"/>
          <p:cNvSpPr txBox="1"/>
          <p:nvPr/>
        </p:nvSpPr>
        <p:spPr>
          <a:xfrm>
            <a:off x="9858375" y="4385310"/>
            <a:ext cx="2009140" cy="1918335"/>
          </a:xfrm>
          <a:prstGeom prst="rect">
            <a:avLst/>
          </a:prstGeom>
          <a:noFill/>
        </p:spPr>
        <p:txBody>
          <a:bodyPr wrap="square" rtlCol="0">
            <a:spAutoFit/>
          </a:bodyPr>
          <a:p>
            <a:pPr>
              <a:lnSpc>
                <a:spcPct val="110000"/>
              </a:lnSpc>
            </a:pPr>
            <a:r>
              <a:rPr lang="zh-CN" altLang="en-US">
                <a:highlight>
                  <a:srgbClr val="FFFF00"/>
                </a:highlight>
              </a:rPr>
              <a:t>七月以来：</a:t>
            </a:r>
            <a:endParaRPr lang="zh-CN" altLang="en-US">
              <a:highlight>
                <a:srgbClr val="FFFF00"/>
              </a:highlight>
            </a:endParaRPr>
          </a:p>
          <a:p>
            <a:pPr>
              <a:lnSpc>
                <a:spcPct val="110000"/>
              </a:lnSpc>
            </a:pPr>
            <a:r>
              <a:rPr lang="zh-CN" altLang="en-US">
                <a:highlight>
                  <a:srgbClr val="FFFF00"/>
                </a:highlight>
              </a:rPr>
              <a:t>①涨停小于</a:t>
            </a:r>
            <a:r>
              <a:rPr lang="en-US" altLang="zh-CN">
                <a:highlight>
                  <a:srgbClr val="FFFF00"/>
                </a:highlight>
              </a:rPr>
              <a:t>100</a:t>
            </a:r>
            <a:endParaRPr lang="en-US" altLang="zh-CN">
              <a:highlight>
                <a:srgbClr val="FFFF00"/>
              </a:highlight>
            </a:endParaRPr>
          </a:p>
          <a:p>
            <a:pPr>
              <a:lnSpc>
                <a:spcPct val="110000"/>
              </a:lnSpc>
            </a:pPr>
            <a:r>
              <a:rPr lang="zh-CN" altLang="en-US">
                <a:highlight>
                  <a:srgbClr val="FFFF00"/>
                </a:highlight>
              </a:rPr>
              <a:t>②连板股杂乱</a:t>
            </a:r>
            <a:endParaRPr lang="zh-CN" altLang="en-US">
              <a:highlight>
                <a:srgbClr val="FFFF00"/>
              </a:highlight>
            </a:endParaRPr>
          </a:p>
          <a:p>
            <a:pPr>
              <a:lnSpc>
                <a:spcPct val="110000"/>
              </a:lnSpc>
            </a:pPr>
            <a:endParaRPr lang="zh-CN" altLang="en-US">
              <a:highlight>
                <a:srgbClr val="FFFF00"/>
              </a:highlight>
            </a:endParaRPr>
          </a:p>
          <a:p>
            <a:pPr>
              <a:lnSpc>
                <a:spcPct val="110000"/>
              </a:lnSpc>
            </a:pPr>
            <a:r>
              <a:rPr lang="zh-CN" altLang="en-US">
                <a:solidFill>
                  <a:srgbClr val="F315F3"/>
                </a:solidFill>
                <a:highlight>
                  <a:srgbClr val="FFFF00"/>
                </a:highlight>
              </a:rPr>
              <a:t>科技</a:t>
            </a:r>
            <a:r>
              <a:rPr lang="zh-CN" altLang="en-US">
                <a:highlight>
                  <a:srgbClr val="FFFF00"/>
                </a:highlight>
              </a:rPr>
              <a:t>梯队瓦解</a:t>
            </a:r>
            <a:endParaRPr lang="zh-CN" altLang="en-US">
              <a:highlight>
                <a:srgbClr val="FFFF00"/>
              </a:highlight>
            </a:endParaRPr>
          </a:p>
          <a:p>
            <a:pPr>
              <a:lnSpc>
                <a:spcPct val="110000"/>
              </a:lnSpc>
            </a:pPr>
            <a:r>
              <a:rPr lang="zh-CN" altLang="en-US">
                <a:solidFill>
                  <a:srgbClr val="0029DA"/>
                </a:solidFill>
                <a:highlight>
                  <a:srgbClr val="FFFF00"/>
                </a:highlight>
              </a:rPr>
              <a:t>医药</a:t>
            </a:r>
            <a:r>
              <a:rPr lang="zh-CN" altLang="en-US">
                <a:highlight>
                  <a:srgbClr val="FFFF00"/>
                </a:highlight>
              </a:rPr>
              <a:t>热度提升</a:t>
            </a:r>
            <a:endParaRPr lang="zh-CN" altLang="en-US">
              <a:highlight>
                <a:srgbClr val="FFFF00"/>
              </a:highlight>
            </a:endParaRPr>
          </a:p>
        </p:txBody>
      </p:sp>
    </p:spTree>
    <p:custDataLst>
      <p:tags r:id="rId3"/>
    </p:custData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4226561" y="1853248"/>
            <a:ext cx="3738880" cy="1014730"/>
          </a:xfrm>
          <a:prstGeom prst="rect">
            <a:avLst/>
          </a:prstGeom>
          <a:noFill/>
        </p:spPr>
        <p:txBody>
          <a:bodyPr wrap="square" rtlCol="0">
            <a:spAutoFit/>
          </a:bodyPr>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6000" b="0" i="0" u="none" strike="noStrike" kern="1200" cap="none" spc="0" normalizeH="0" baseline="0" noProof="0" dirty="0">
                <a:ln>
                  <a:noFill/>
                </a:ln>
                <a:gradFill>
                  <a:gsLst>
                    <a:gs pos="0">
                      <a:srgbClr val="FAFAFA"/>
                    </a:gs>
                    <a:gs pos="100000">
                      <a:srgbClr val="FFFC91"/>
                    </a:gs>
                  </a:gsLst>
                  <a:lin ang="5400000" scaled="0"/>
                </a:gradFill>
                <a:effectLst/>
                <a:uLnTx/>
                <a:uFillTx/>
                <a:latin typeface="微软雅黑" panose="020B0503020204020204" charset="-122"/>
                <a:ea typeface="微软雅黑" panose="020B0503020204020204" charset="-122"/>
                <a:cs typeface="思源黑体 CN Normal" panose="020B0400000000000000" charset="-122"/>
              </a:rPr>
              <a:t>PART 0</a:t>
            </a:r>
            <a:r>
              <a:rPr kumimoji="0" lang="en-US" altLang="zh-CN" sz="6000" b="0" i="0" u="none" strike="noStrike" kern="1200" cap="none" spc="0" normalizeH="0" baseline="0" noProof="0" dirty="0">
                <a:ln>
                  <a:noFill/>
                </a:ln>
                <a:gradFill>
                  <a:gsLst>
                    <a:gs pos="0">
                      <a:srgbClr val="FAFAFA"/>
                    </a:gs>
                    <a:gs pos="100000">
                      <a:srgbClr val="FFFC91"/>
                    </a:gs>
                  </a:gsLst>
                  <a:lin ang="5400000" scaled="0"/>
                </a:gradFill>
                <a:effectLst/>
                <a:uLnTx/>
                <a:uFillTx/>
                <a:latin typeface="微软雅黑" panose="020B0503020204020204" charset="-122"/>
                <a:ea typeface="微软雅黑" panose="020B0503020204020204" charset="-122"/>
                <a:cs typeface="思源黑体 CN Normal" panose="020B0400000000000000" charset="-122"/>
              </a:rPr>
              <a:t>2</a:t>
            </a:r>
            <a:endParaRPr kumimoji="0" lang="en-US" altLang="zh-CN" sz="6000" b="0" i="0" u="none" strike="noStrike" kern="1200" cap="none" spc="0" normalizeH="0" baseline="0" noProof="0" dirty="0">
              <a:ln>
                <a:noFill/>
              </a:ln>
              <a:gradFill>
                <a:gsLst>
                  <a:gs pos="0">
                    <a:srgbClr val="FAFAFA"/>
                  </a:gs>
                  <a:gs pos="100000">
                    <a:srgbClr val="FFFC91"/>
                  </a:gs>
                </a:gsLst>
                <a:lin ang="5400000" scaled="0"/>
              </a:gradFill>
              <a:effectLst/>
              <a:uLnTx/>
              <a:uFillTx/>
              <a:latin typeface="微软雅黑" panose="020B0503020204020204" charset="-122"/>
              <a:ea typeface="微软雅黑" panose="020B0503020204020204" charset="-122"/>
              <a:cs typeface="思源黑体 CN Normal" panose="020B0400000000000000" charset="-122"/>
            </a:endParaRPr>
          </a:p>
        </p:txBody>
      </p:sp>
      <p:sp>
        <p:nvSpPr>
          <p:cNvPr id="6" name="文本框 5"/>
          <p:cNvSpPr txBox="1"/>
          <p:nvPr/>
        </p:nvSpPr>
        <p:spPr>
          <a:xfrm>
            <a:off x="1626870" y="2909570"/>
            <a:ext cx="8938260" cy="1198880"/>
          </a:xfrm>
          <a:prstGeom prst="rect">
            <a:avLst/>
          </a:prstGeom>
          <a:noFill/>
        </p:spPr>
        <p:txBody>
          <a:bodyPr wrap="square" rtlCol="0">
            <a:spAutoFit/>
          </a:bodyPr>
          <a:p>
            <a:pPr algn="ctr"/>
            <a:r>
              <a:rPr lang="zh-CN" sz="7200" b="1">
                <a:gradFill>
                  <a:gsLst>
                    <a:gs pos="0">
                      <a:srgbClr val="FAFAFA"/>
                    </a:gs>
                    <a:gs pos="100000">
                      <a:srgbClr val="FFFC91"/>
                    </a:gs>
                  </a:gsLst>
                  <a:lin ang="5400000" scaled="0"/>
                </a:gradFill>
                <a:latin typeface="思源黑体 CN Medium" panose="020B0600000000000000" pitchFamily="34" charset="-122"/>
                <a:ea typeface="思源黑体 CN Medium" panose="020B0600000000000000" pitchFamily="34" charset="-122"/>
              </a:rPr>
              <a:t>未来看点</a:t>
            </a:r>
            <a:endParaRPr lang="zh-CN" sz="7200" b="1">
              <a:gradFill>
                <a:gsLst>
                  <a:gs pos="0">
                    <a:srgbClr val="FAFAFA"/>
                  </a:gs>
                  <a:gs pos="100000">
                    <a:srgbClr val="FFFC91"/>
                  </a:gs>
                </a:gsLst>
                <a:lin ang="5400000" scaled="0"/>
              </a:gradFill>
              <a:latin typeface="思源黑体 CN Medium" panose="020B0600000000000000" pitchFamily="34" charset="-122"/>
              <a:ea typeface="思源黑体 CN Medium" panose="020B0600000000000000" pitchFamily="34" charset="-122"/>
            </a:endParaRPr>
          </a:p>
        </p:txBody>
      </p:sp>
      <p:cxnSp>
        <p:nvCxnSpPr>
          <p:cNvPr id="3" name="直接连接符 2"/>
          <p:cNvCxnSpPr/>
          <p:nvPr/>
        </p:nvCxnSpPr>
        <p:spPr>
          <a:xfrm>
            <a:off x="3394711" y="2857500"/>
            <a:ext cx="5402580" cy="0"/>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spTree>
    <p:custDataLst>
      <p:tags r:id="rId1"/>
    </p:custData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687830" y="0"/>
            <a:ext cx="901319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受伤主力的选择（</a:t>
            </a:r>
            <a:r>
              <a:rPr lang="en-US" alt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7.8</a:t>
            </a: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a:t>
            </a:r>
            <a:endPar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pic>
        <p:nvPicPr>
          <p:cNvPr id="3" name="图片 2"/>
          <p:cNvPicPr>
            <a:picLocks noChangeAspect="1"/>
          </p:cNvPicPr>
          <p:nvPr/>
        </p:nvPicPr>
        <p:blipFill>
          <a:blip r:embed="rId1"/>
          <a:srcRect t="5388" r="52166" b="4815"/>
          <a:stretch>
            <a:fillRect/>
          </a:stretch>
        </p:blipFill>
        <p:spPr>
          <a:xfrm>
            <a:off x="73660" y="768350"/>
            <a:ext cx="5034280" cy="5080000"/>
          </a:xfrm>
          <a:prstGeom prst="rect">
            <a:avLst/>
          </a:prstGeom>
          <a:ln>
            <a:solidFill>
              <a:schemeClr val="accent1"/>
            </a:solidFill>
          </a:ln>
        </p:spPr>
      </p:pic>
      <p:sp>
        <p:nvSpPr>
          <p:cNvPr id="4" name="文本框 3"/>
          <p:cNvSpPr txBox="1"/>
          <p:nvPr/>
        </p:nvSpPr>
        <p:spPr>
          <a:xfrm>
            <a:off x="5368290" y="768350"/>
            <a:ext cx="3333750" cy="1198880"/>
          </a:xfrm>
          <a:prstGeom prst="rect">
            <a:avLst/>
          </a:prstGeom>
          <a:noFill/>
        </p:spPr>
        <p:txBody>
          <a:bodyPr wrap="square" rtlCol="0">
            <a:spAutoFit/>
          </a:bodyPr>
          <a:p>
            <a:r>
              <a:rPr lang="zh-CN" altLang="en-US">
                <a:highlight>
                  <a:srgbClr val="FFFF00"/>
                </a:highlight>
              </a:rPr>
              <a:t>①业绩增长</a:t>
            </a:r>
            <a:endParaRPr lang="zh-CN" altLang="en-US">
              <a:highlight>
                <a:srgbClr val="FFFF00"/>
              </a:highlight>
            </a:endParaRPr>
          </a:p>
          <a:p>
            <a:r>
              <a:rPr lang="zh-CN" altLang="en-US">
                <a:highlight>
                  <a:srgbClr val="FFFF00"/>
                </a:highlight>
              </a:rPr>
              <a:t>②前一个波段有控盘</a:t>
            </a:r>
            <a:endParaRPr lang="zh-CN" altLang="en-US">
              <a:highlight>
                <a:srgbClr val="FFFF00"/>
              </a:highlight>
            </a:endParaRPr>
          </a:p>
          <a:p>
            <a:r>
              <a:rPr lang="zh-CN" altLang="en-US">
                <a:highlight>
                  <a:srgbClr val="FFFF00"/>
                </a:highlight>
              </a:rPr>
              <a:t>③当下海洋状态低位</a:t>
            </a:r>
            <a:endParaRPr lang="zh-CN" altLang="en-US">
              <a:highlight>
                <a:srgbClr val="FFFF00"/>
              </a:highlight>
            </a:endParaRPr>
          </a:p>
          <a:p>
            <a:r>
              <a:rPr lang="zh-CN" altLang="en-US">
                <a:highlight>
                  <a:srgbClr val="FFFF00"/>
                </a:highlight>
              </a:rPr>
              <a:t>④站上智能线（牛熊线）机会</a:t>
            </a:r>
            <a:endParaRPr lang="zh-CN" altLang="en-US">
              <a:highlight>
                <a:srgbClr val="FFFF00"/>
              </a:highlight>
            </a:endParaRPr>
          </a:p>
        </p:txBody>
      </p:sp>
      <p:pic>
        <p:nvPicPr>
          <p:cNvPr id="5" name="图片 4"/>
          <p:cNvPicPr>
            <a:picLocks noChangeAspect="1"/>
          </p:cNvPicPr>
          <p:nvPr/>
        </p:nvPicPr>
        <p:blipFill>
          <a:blip r:embed="rId2"/>
          <a:stretch>
            <a:fillRect/>
          </a:stretch>
        </p:blipFill>
        <p:spPr>
          <a:xfrm>
            <a:off x="4017010" y="1967230"/>
            <a:ext cx="4635500" cy="3816985"/>
          </a:xfrm>
          <a:prstGeom prst="rect">
            <a:avLst/>
          </a:prstGeom>
          <a:ln>
            <a:solidFill>
              <a:schemeClr val="accent1"/>
            </a:solidFill>
          </a:ln>
        </p:spPr>
      </p:pic>
      <p:pic>
        <p:nvPicPr>
          <p:cNvPr id="6" name="图片 5"/>
          <p:cNvPicPr>
            <a:picLocks noChangeAspect="1"/>
          </p:cNvPicPr>
          <p:nvPr/>
        </p:nvPicPr>
        <p:blipFill>
          <a:blip r:embed="rId3"/>
          <a:stretch>
            <a:fillRect/>
          </a:stretch>
        </p:blipFill>
        <p:spPr>
          <a:xfrm>
            <a:off x="7565390" y="2844800"/>
            <a:ext cx="4571365" cy="3384550"/>
          </a:xfrm>
          <a:prstGeom prst="rect">
            <a:avLst/>
          </a:prstGeom>
          <a:ln>
            <a:solidFill>
              <a:schemeClr val="accent1"/>
            </a:solidFill>
          </a:ln>
        </p:spPr>
      </p:pic>
      <p:sp>
        <p:nvSpPr>
          <p:cNvPr id="7" name="文本框 6"/>
          <p:cNvSpPr txBox="1"/>
          <p:nvPr/>
        </p:nvSpPr>
        <p:spPr>
          <a:xfrm>
            <a:off x="8967470" y="1102995"/>
            <a:ext cx="2913380" cy="922020"/>
          </a:xfrm>
          <a:prstGeom prst="rect">
            <a:avLst/>
          </a:prstGeom>
          <a:noFill/>
        </p:spPr>
        <p:txBody>
          <a:bodyPr wrap="square" rtlCol="0">
            <a:spAutoFit/>
          </a:bodyPr>
          <a:p>
            <a:r>
              <a:rPr lang="zh-CN" altLang="en-US">
                <a:solidFill>
                  <a:srgbClr val="FF0000"/>
                </a:solidFill>
              </a:rPr>
              <a:t>核心：</a:t>
            </a:r>
            <a:endParaRPr lang="zh-CN" altLang="en-US">
              <a:solidFill>
                <a:srgbClr val="FF0000"/>
              </a:solidFill>
            </a:endParaRPr>
          </a:p>
          <a:p>
            <a:r>
              <a:rPr lang="zh-CN" altLang="en-US"/>
              <a:t>业绩披露后资金才敢动手，才会有明确主线</a:t>
            </a:r>
            <a:endParaRPr lang="zh-CN" altLang="en-US"/>
          </a:p>
        </p:txBody>
      </p:sp>
    </p:spTree>
    <p:custDataLst>
      <p:tags r:id="rId4"/>
    </p:custData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687830" y="0"/>
            <a:ext cx="901319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受伤主力</a:t>
            </a:r>
            <a:endParaRPr 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pic>
        <p:nvPicPr>
          <p:cNvPr id="3" name="图片 2"/>
          <p:cNvPicPr>
            <a:picLocks noChangeAspect="1"/>
          </p:cNvPicPr>
          <p:nvPr/>
        </p:nvPicPr>
        <p:blipFill>
          <a:blip r:embed="rId1"/>
          <a:stretch>
            <a:fillRect/>
          </a:stretch>
        </p:blipFill>
        <p:spPr>
          <a:xfrm>
            <a:off x="149225" y="768350"/>
            <a:ext cx="4460875" cy="3198495"/>
          </a:xfrm>
          <a:prstGeom prst="rect">
            <a:avLst/>
          </a:prstGeom>
          <a:ln>
            <a:solidFill>
              <a:schemeClr val="accent1"/>
            </a:solidFill>
          </a:ln>
        </p:spPr>
      </p:pic>
      <p:pic>
        <p:nvPicPr>
          <p:cNvPr id="4" name="图片 3"/>
          <p:cNvPicPr>
            <a:picLocks noChangeAspect="1"/>
          </p:cNvPicPr>
          <p:nvPr/>
        </p:nvPicPr>
        <p:blipFill>
          <a:blip r:embed="rId2"/>
          <a:stretch>
            <a:fillRect/>
          </a:stretch>
        </p:blipFill>
        <p:spPr>
          <a:xfrm>
            <a:off x="3541395" y="1311275"/>
            <a:ext cx="4776470" cy="3727450"/>
          </a:xfrm>
          <a:prstGeom prst="rect">
            <a:avLst/>
          </a:prstGeom>
          <a:ln>
            <a:solidFill>
              <a:schemeClr val="accent1"/>
            </a:solidFill>
          </a:ln>
        </p:spPr>
      </p:pic>
      <p:pic>
        <p:nvPicPr>
          <p:cNvPr id="5" name="图片 4"/>
          <p:cNvPicPr>
            <a:picLocks noChangeAspect="1"/>
          </p:cNvPicPr>
          <p:nvPr/>
        </p:nvPicPr>
        <p:blipFill>
          <a:blip r:embed="rId3"/>
          <a:stretch>
            <a:fillRect/>
          </a:stretch>
        </p:blipFill>
        <p:spPr>
          <a:xfrm>
            <a:off x="7561580" y="1554480"/>
            <a:ext cx="4448810" cy="2651760"/>
          </a:xfrm>
          <a:prstGeom prst="rect">
            <a:avLst/>
          </a:prstGeom>
          <a:ln>
            <a:solidFill>
              <a:schemeClr val="accent1"/>
            </a:solidFill>
          </a:ln>
        </p:spPr>
      </p:pic>
      <p:pic>
        <p:nvPicPr>
          <p:cNvPr id="9" name="图片 8"/>
          <p:cNvPicPr>
            <a:picLocks noChangeAspect="1"/>
          </p:cNvPicPr>
          <p:nvPr/>
        </p:nvPicPr>
        <p:blipFill>
          <a:blip r:embed="rId4"/>
          <a:stretch>
            <a:fillRect/>
          </a:stretch>
        </p:blipFill>
        <p:spPr>
          <a:xfrm>
            <a:off x="7560945" y="4206240"/>
            <a:ext cx="4451350" cy="2051050"/>
          </a:xfrm>
          <a:prstGeom prst="rect">
            <a:avLst/>
          </a:prstGeom>
          <a:ln>
            <a:solidFill>
              <a:schemeClr val="accent1"/>
            </a:solidFill>
          </a:ln>
        </p:spPr>
      </p:pic>
      <p:sp>
        <p:nvSpPr>
          <p:cNvPr id="10" name="文本框 9"/>
          <p:cNvSpPr txBox="1"/>
          <p:nvPr/>
        </p:nvSpPr>
        <p:spPr>
          <a:xfrm>
            <a:off x="868045" y="4475480"/>
            <a:ext cx="2704465" cy="1476375"/>
          </a:xfrm>
          <a:prstGeom prst="rect">
            <a:avLst/>
          </a:prstGeom>
          <a:noFill/>
        </p:spPr>
        <p:txBody>
          <a:bodyPr wrap="square" rtlCol="0">
            <a:spAutoFit/>
          </a:bodyPr>
          <a:p>
            <a:r>
              <a:rPr lang="zh-CN" altLang="en-US">
                <a:solidFill>
                  <a:srgbClr val="FF0000"/>
                </a:solidFill>
              </a:rPr>
              <a:t>受伤主力：</a:t>
            </a:r>
            <a:endParaRPr lang="zh-CN" altLang="en-US">
              <a:solidFill>
                <a:srgbClr val="FF0000"/>
              </a:solidFill>
            </a:endParaRPr>
          </a:p>
          <a:p>
            <a:r>
              <a:rPr lang="zh-CN" altLang="en-US">
                <a:solidFill>
                  <a:schemeClr val="tx1"/>
                </a:solidFill>
              </a:rPr>
              <a:t>①控盘沉淀</a:t>
            </a:r>
            <a:endParaRPr lang="zh-CN" altLang="en-US">
              <a:solidFill>
                <a:schemeClr val="tx1"/>
              </a:solidFill>
            </a:endParaRPr>
          </a:p>
          <a:p>
            <a:r>
              <a:rPr lang="zh-CN" altLang="en-US">
                <a:solidFill>
                  <a:schemeClr val="tx1"/>
                </a:solidFill>
              </a:rPr>
              <a:t>②海洋状态低位</a:t>
            </a:r>
            <a:endParaRPr lang="zh-CN" altLang="en-US">
              <a:solidFill>
                <a:schemeClr val="tx1"/>
              </a:solidFill>
            </a:endParaRPr>
          </a:p>
          <a:p>
            <a:r>
              <a:rPr lang="zh-CN" altLang="en-US">
                <a:solidFill>
                  <a:schemeClr val="tx1"/>
                </a:solidFill>
              </a:rPr>
              <a:t>③熊线上移</a:t>
            </a:r>
            <a:endParaRPr lang="zh-CN" altLang="en-US">
              <a:solidFill>
                <a:schemeClr val="tx1"/>
              </a:solidFill>
            </a:endParaRPr>
          </a:p>
          <a:p>
            <a:r>
              <a:rPr lang="zh-CN" altLang="en-US">
                <a:solidFill>
                  <a:schemeClr val="tx1"/>
                </a:solidFill>
              </a:rPr>
              <a:t>④买在</a:t>
            </a:r>
            <a:r>
              <a:rPr lang="zh-CN" altLang="en-US">
                <a:solidFill>
                  <a:srgbClr val="23B253"/>
                </a:solidFill>
              </a:rPr>
              <a:t>绿盘</a:t>
            </a:r>
            <a:endParaRPr lang="zh-CN" altLang="en-US">
              <a:solidFill>
                <a:srgbClr val="23B253"/>
              </a:solidFill>
            </a:endParaRPr>
          </a:p>
        </p:txBody>
      </p:sp>
    </p:spTree>
    <p:custDataLst>
      <p:tags r:id="rId5"/>
    </p:custData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687830" y="0"/>
            <a:ext cx="901319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医</a:t>
            </a:r>
            <a:r>
              <a:rPr lang="en-US" alt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    </a:t>
            </a:r>
            <a:r>
              <a:rPr 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药</a:t>
            </a:r>
            <a:endParaRPr 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pic>
        <p:nvPicPr>
          <p:cNvPr id="6" name="图片 5"/>
          <p:cNvPicPr/>
          <p:nvPr/>
        </p:nvPicPr>
        <p:blipFill>
          <a:blip r:embed="rId1"/>
          <a:stretch>
            <a:fillRect/>
          </a:stretch>
        </p:blipFill>
        <p:spPr>
          <a:xfrm>
            <a:off x="156845" y="768350"/>
            <a:ext cx="4740275" cy="3085465"/>
          </a:xfrm>
          <a:prstGeom prst="rect">
            <a:avLst/>
          </a:prstGeom>
          <a:ln>
            <a:solidFill>
              <a:schemeClr val="accent1"/>
            </a:solidFill>
          </a:ln>
        </p:spPr>
      </p:pic>
      <p:pic>
        <p:nvPicPr>
          <p:cNvPr id="7" name="图片 6"/>
          <p:cNvPicPr/>
          <p:nvPr/>
        </p:nvPicPr>
        <p:blipFill>
          <a:blip r:embed="rId2"/>
          <a:stretch>
            <a:fillRect/>
          </a:stretch>
        </p:blipFill>
        <p:spPr>
          <a:xfrm>
            <a:off x="5224780" y="768350"/>
            <a:ext cx="6916420" cy="4464685"/>
          </a:xfrm>
          <a:prstGeom prst="rect">
            <a:avLst/>
          </a:prstGeom>
          <a:ln>
            <a:solidFill>
              <a:schemeClr val="accent1"/>
            </a:solidFill>
          </a:ln>
        </p:spPr>
      </p:pic>
      <p:pic>
        <p:nvPicPr>
          <p:cNvPr id="9" name="图片 8"/>
          <p:cNvPicPr>
            <a:picLocks noChangeAspect="1"/>
          </p:cNvPicPr>
          <p:nvPr/>
        </p:nvPicPr>
        <p:blipFill>
          <a:blip r:embed="rId3"/>
          <a:stretch>
            <a:fillRect/>
          </a:stretch>
        </p:blipFill>
        <p:spPr>
          <a:xfrm>
            <a:off x="156845" y="3625215"/>
            <a:ext cx="4702810" cy="2809875"/>
          </a:xfrm>
          <a:prstGeom prst="rect">
            <a:avLst/>
          </a:prstGeom>
          <a:ln>
            <a:solidFill>
              <a:schemeClr val="accent1"/>
            </a:solidFill>
          </a:ln>
        </p:spPr>
      </p:pic>
      <p:pic>
        <p:nvPicPr>
          <p:cNvPr id="8" name="图片 7"/>
          <p:cNvPicPr>
            <a:picLocks noChangeAspect="1"/>
          </p:cNvPicPr>
          <p:nvPr/>
        </p:nvPicPr>
        <p:blipFill>
          <a:blip r:embed="rId4"/>
          <a:srcRect b="56131"/>
          <a:stretch>
            <a:fillRect/>
          </a:stretch>
        </p:blipFill>
        <p:spPr>
          <a:xfrm>
            <a:off x="2655570" y="5001895"/>
            <a:ext cx="3275965" cy="1238250"/>
          </a:xfrm>
          <a:prstGeom prst="rect">
            <a:avLst/>
          </a:prstGeom>
          <a:ln>
            <a:solidFill>
              <a:schemeClr val="accent1"/>
            </a:solidFill>
          </a:ln>
        </p:spPr>
      </p:pic>
      <p:sp>
        <p:nvSpPr>
          <p:cNvPr id="10" name="文本框 9"/>
          <p:cNvSpPr txBox="1"/>
          <p:nvPr/>
        </p:nvSpPr>
        <p:spPr>
          <a:xfrm>
            <a:off x="1464310" y="3152775"/>
            <a:ext cx="2467610" cy="368300"/>
          </a:xfrm>
          <a:prstGeom prst="rect">
            <a:avLst/>
          </a:prstGeom>
          <a:noFill/>
        </p:spPr>
        <p:txBody>
          <a:bodyPr wrap="square" rtlCol="0">
            <a:spAutoFit/>
          </a:bodyPr>
          <a:p>
            <a:r>
              <a:rPr lang="zh-CN" altLang="en-US">
                <a:highlight>
                  <a:srgbClr val="FFFF00"/>
                </a:highlight>
              </a:rPr>
              <a:t>周二晚陪跑营选股</a:t>
            </a:r>
            <a:endParaRPr lang="zh-CN" altLang="en-US">
              <a:highlight>
                <a:srgbClr val="FFFF00"/>
              </a:highlight>
            </a:endParaRPr>
          </a:p>
        </p:txBody>
      </p:sp>
      <p:sp>
        <p:nvSpPr>
          <p:cNvPr id="11" name="文本框 10"/>
          <p:cNvSpPr txBox="1"/>
          <p:nvPr/>
        </p:nvSpPr>
        <p:spPr>
          <a:xfrm>
            <a:off x="8670290" y="4769485"/>
            <a:ext cx="2661285" cy="368300"/>
          </a:xfrm>
          <a:prstGeom prst="rect">
            <a:avLst/>
          </a:prstGeom>
          <a:noFill/>
        </p:spPr>
        <p:txBody>
          <a:bodyPr wrap="square" rtlCol="0">
            <a:spAutoFit/>
          </a:bodyPr>
          <a:p>
            <a:r>
              <a:rPr lang="zh-CN" altLang="en-US">
                <a:highlight>
                  <a:srgbClr val="FFFF00"/>
                </a:highlight>
              </a:rPr>
              <a:t>月初医药首次异动选股</a:t>
            </a:r>
            <a:endParaRPr lang="zh-CN" altLang="en-US">
              <a:highlight>
                <a:srgbClr val="FFFF00"/>
              </a:highlight>
            </a:endParaRPr>
          </a:p>
        </p:txBody>
      </p:sp>
      <p:sp>
        <p:nvSpPr>
          <p:cNvPr id="12" name="文本框 11"/>
          <p:cNvSpPr txBox="1"/>
          <p:nvPr/>
        </p:nvSpPr>
        <p:spPr>
          <a:xfrm>
            <a:off x="3054350" y="4297045"/>
            <a:ext cx="2585720" cy="645160"/>
          </a:xfrm>
          <a:prstGeom prst="rect">
            <a:avLst/>
          </a:prstGeom>
          <a:noFill/>
        </p:spPr>
        <p:txBody>
          <a:bodyPr wrap="square" rtlCol="0">
            <a:spAutoFit/>
          </a:bodyPr>
          <a:p>
            <a:r>
              <a:rPr lang="zh-CN" altLang="en-US">
                <a:highlight>
                  <a:srgbClr val="FFFF00"/>
                </a:highlight>
              </a:rPr>
              <a:t>板块情绪好</a:t>
            </a:r>
            <a:endParaRPr lang="zh-CN" altLang="en-US">
              <a:highlight>
                <a:srgbClr val="FFFF00"/>
              </a:highlight>
            </a:endParaRPr>
          </a:p>
          <a:p>
            <a:r>
              <a:rPr lang="zh-CN" altLang="en-US">
                <a:highlight>
                  <a:srgbClr val="FFFF00"/>
                </a:highlight>
              </a:rPr>
              <a:t>低吸有盈利空间</a:t>
            </a:r>
            <a:endParaRPr lang="zh-CN" altLang="en-US">
              <a:highlight>
                <a:srgbClr val="FFFF00"/>
              </a:highlight>
            </a:endParaRPr>
          </a:p>
        </p:txBody>
      </p:sp>
    </p:spTree>
    <p:custDataLst>
      <p:tags r:id="rId5"/>
    </p:custDataLst>
  </p:cSld>
  <p:clrMapOvr>
    <a:masterClrMapping/>
  </p:clrMapOvr>
</p:sld>
</file>

<file path=ppt/tags/tag1.xml><?xml version="1.0" encoding="utf-8"?>
<p:tagLst xmlns:p="http://schemas.openxmlformats.org/presentationml/2006/main">
  <p:tag name="KSO_WM_BEAUTIFY_FLAG" val=""/>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0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0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10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10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0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0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06.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107.xml><?xml version="1.0" encoding="utf-8"?>
<p:tagLst xmlns:p="http://schemas.openxmlformats.org/presentationml/2006/main">
  <p:tag name="KSO_WM_BEAUTIFY_FLAG" val=""/>
</p:tagLst>
</file>

<file path=ppt/tags/tag108.xml><?xml version="1.0" encoding="utf-8"?>
<p:tagLst xmlns:p="http://schemas.openxmlformats.org/presentationml/2006/main">
  <p:tag name="KSO_WM_BEAUTIFY_FLAG" val=""/>
</p:tagLst>
</file>

<file path=ppt/tags/tag109.xml><?xml version="1.0" encoding="utf-8"?>
<p:tagLst xmlns:p="http://schemas.openxmlformats.org/presentationml/2006/main">
  <p:tag name="KSO_WM_BEAUTIFY_FLAG" val=""/>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10.xml><?xml version="1.0" encoding="utf-8"?>
<p:tagLst xmlns:p="http://schemas.openxmlformats.org/presentationml/2006/main">
  <p:tag name="KSO_WM_BEAUTIFY_FLAG" val=""/>
</p:tagLst>
</file>

<file path=ppt/tags/tag111.xml><?xml version="1.0" encoding="utf-8"?>
<p:tagLst xmlns:p="http://schemas.openxmlformats.org/presentationml/2006/main">
  <p:tag name="KSO_WM_BEAUTIFY_FLAG" val=""/>
</p:tagLst>
</file>

<file path=ppt/tags/tag112.xml><?xml version="1.0" encoding="utf-8"?>
<p:tagLst xmlns:p="http://schemas.openxmlformats.org/presentationml/2006/main">
  <p:tag name="KSO_WM_BEAUTIFY_FLAG" val="#wm#"/>
  <p:tag name="KSO_WM_TEMPLATE_CATEGORY" val="custom"/>
  <p:tag name="KSO_WM_TEMPLATE_INDEX" val="20205081"/>
</p:tagLst>
</file>

<file path=ppt/tags/tag113.xml><?xml version="1.0" encoding="utf-8"?>
<p:tagLst xmlns:p="http://schemas.openxmlformats.org/presentationml/2006/main">
  <p:tag name="KSO_WM_BEAUTIFY_FLAG" val=""/>
</p:tagLst>
</file>

<file path=ppt/tags/tag114.xml><?xml version="1.0" encoding="utf-8"?>
<p:tagLst xmlns:p="http://schemas.openxmlformats.org/presentationml/2006/main">
  <p:tag name="KSO_WM_BEAUTIFY_FLAG" val=""/>
</p:tagLst>
</file>

<file path=ppt/tags/tag115.xml><?xml version="1.0" encoding="utf-8"?>
<p:tagLst xmlns:p="http://schemas.openxmlformats.org/presentationml/2006/main">
  <p:tag name="KSO_WM_BEAUTIFY_FLAG" val=""/>
</p:tagLst>
</file>

<file path=ppt/tags/tag116.xml><?xml version="1.0" encoding="utf-8"?>
<p:tagLst xmlns:p="http://schemas.openxmlformats.org/presentationml/2006/main">
  <p:tag name="KSO_WM_BEAUTIFY_FLAG" val=""/>
</p:tagLst>
</file>

<file path=ppt/tags/tag117.xml><?xml version="1.0" encoding="utf-8"?>
<p:tagLst xmlns:p="http://schemas.openxmlformats.org/presentationml/2006/main">
  <p:tag name="KSO_WM_BEAUTIFY_FLAG" val=""/>
</p:tagLst>
</file>

<file path=ppt/tags/tag118.xml><?xml version="1.0" encoding="utf-8"?>
<p:tagLst xmlns:p="http://schemas.openxmlformats.org/presentationml/2006/main">
  <p:tag name="KSO_WM_BEAUTIFY_FLAG" val=""/>
</p:tagLst>
</file>

<file path=ppt/tags/tag119.xml><?xml version="1.0" encoding="utf-8"?>
<p:tagLst xmlns:p="http://schemas.openxmlformats.org/presentationml/2006/main">
  <p:tag name="KSO_WM_BEAUTIFY_FLAG" val=""/>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20.xml><?xml version="1.0" encoding="utf-8"?>
<p:tagLst xmlns:p="http://schemas.openxmlformats.org/presentationml/2006/main">
  <p:tag name="KSO_WM_BEAUTIFY_FLAG" val=""/>
</p:tagLst>
</file>

<file path=ppt/tags/tag121.xml><?xml version="1.0" encoding="utf-8"?>
<p:tagLst xmlns:p="http://schemas.openxmlformats.org/presentationml/2006/main">
  <p:tag name="KSO_WM_BEAUTIFY_FLAG" val=""/>
</p:tagLst>
</file>

<file path=ppt/tags/tag122.xml><?xml version="1.0" encoding="utf-8"?>
<p:tagLst xmlns:p="http://schemas.openxmlformats.org/presentationml/2006/main">
  <p:tag name="KSO_WM_BEAUTIFY_FLAG" val=""/>
</p:tagLst>
</file>

<file path=ppt/tags/tag123.xml><?xml version="1.0" encoding="utf-8"?>
<p:tagLst xmlns:p="http://schemas.openxmlformats.org/presentationml/2006/main">
  <p:tag name="KSO_WM_BEAUTIFY_FLAG" val=""/>
</p:tagLst>
</file>

<file path=ppt/tags/tag124.xml><?xml version="1.0" encoding="utf-8"?>
<p:tagLst xmlns:p="http://schemas.openxmlformats.org/presentationml/2006/main">
  <p:tag name="KSO_WM_BEAUTIFY_FLAG" val=""/>
</p:tagLst>
</file>

<file path=ppt/tags/tag125.xml><?xml version="1.0" encoding="utf-8"?>
<p:tagLst xmlns:p="http://schemas.openxmlformats.org/presentationml/2006/main">
  <p:tag name="KSO_WM_BEAUTIFY_FLAG" val=""/>
</p:tagLst>
</file>

<file path=ppt/tags/tag126.xml><?xml version="1.0" encoding="utf-8"?>
<p:tagLst xmlns:p="http://schemas.openxmlformats.org/presentationml/2006/main">
  <p:tag name="KSO_WM_BEAUTIFY_FLAG" val=""/>
</p:tagLst>
</file>

<file path=ppt/tags/tag127.xml><?xml version="1.0" encoding="utf-8"?>
<p:tagLst xmlns:p="http://schemas.openxmlformats.org/presentationml/2006/main">
  <p:tag name="KSO_WM_BEAUTIFY_FLAG" val=""/>
</p:tagLst>
</file>

<file path=ppt/tags/tag128.xml><?xml version="1.0" encoding="utf-8"?>
<p:tagLst xmlns:p="http://schemas.openxmlformats.org/presentationml/2006/main">
  <p:tag name="KSO_WM_BEAUTIFY_FLAG" val=""/>
</p:tagLst>
</file>

<file path=ppt/tags/tag129.xml><?xml version="1.0" encoding="utf-8"?>
<p:tagLst xmlns:p="http://schemas.openxmlformats.org/presentationml/2006/main">
  <p:tag name="KSO_WM_BEAUTIFY_FLAG" val="#wm#"/>
  <p:tag name="KSO_WM_TEMPLATE_CATEGORY" val="custom"/>
  <p:tag name="KSO_WM_TEMPLATE_INDEX" val="20205081"/>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30.xml><?xml version="1.0" encoding="utf-8"?>
<p:tagLst xmlns:p="http://schemas.openxmlformats.org/presentationml/2006/main">
  <p:tag name="KSO_WM_BEAUTIFY_FLAG" val="#wm#"/>
  <p:tag name="KSO_WM_TEMPLATE_CATEGORY" val="custom"/>
  <p:tag name="KSO_WM_TEMPLATE_INDEX" val="20205081"/>
</p:tagLst>
</file>

<file path=ppt/tags/tag131.xml><?xml version="1.0" encoding="utf-8"?>
<p:tagLst xmlns:p="http://schemas.openxmlformats.org/presentationml/2006/main">
  <p:tag name="KSO_WM_BEAUTIFY_FLAG" val="#wm#"/>
  <p:tag name="KSO_WM_TEMPLATE_CATEGORY" val="custom"/>
  <p:tag name="KSO_WM_TEMPLATE_INDEX" val="20205081"/>
</p:tagLst>
</file>

<file path=ppt/tags/tag132.xml><?xml version="1.0" encoding="utf-8"?>
<p:tagLst xmlns:p="http://schemas.openxmlformats.org/presentationml/2006/main">
  <p:tag name="KSO_WM_BEAUTIFY_FLAG" val="#wm#"/>
  <p:tag name="KSO_WM_TEMPLATE_CATEGORY" val="custom"/>
  <p:tag name="KSO_WM_TEMPLATE_INDEX" val="20205081"/>
</p:tagLst>
</file>

<file path=ppt/tags/tag133.xml><?xml version="1.0" encoding="utf-8"?>
<p:tagLst xmlns:p="http://schemas.openxmlformats.org/presentationml/2006/main">
  <p:tag name="KSO_WM_BEAUTIFY_FLAG" val="#wm#"/>
  <p:tag name="KSO_WM_TEMPLATE_CATEGORY" val="custom"/>
  <p:tag name="KSO_WM_TEMPLATE_INDEX" val="20205081"/>
</p:tagLst>
</file>

<file path=ppt/tags/tag134.xml><?xml version="1.0" encoding="utf-8"?>
<p:tagLst xmlns:p="http://schemas.openxmlformats.org/presentationml/2006/main">
  <p:tag name="KSO_WM_BEAUTIFY_FLAG" val="#wm#"/>
  <p:tag name="KSO_WM_TEMPLATE_CATEGORY" val="custom"/>
  <p:tag name="KSO_WM_TEMPLATE_INDEX" val="20205081"/>
</p:tagLst>
</file>

<file path=ppt/tags/tag135.xml><?xml version="1.0" encoding="utf-8"?>
<p:tagLst xmlns:p="http://schemas.openxmlformats.org/presentationml/2006/main">
  <p:tag name="KSO_WM_BEAUTIFY_FLAG" val="#wm#"/>
  <p:tag name="KSO_WM_TEMPLATE_CATEGORY" val="custom"/>
  <p:tag name="KSO_WM_TEMPLATE_INDEX" val="20205081"/>
</p:tagLst>
</file>

<file path=ppt/tags/tag136.xml><?xml version="1.0" encoding="utf-8"?>
<p:tagLst xmlns:p="http://schemas.openxmlformats.org/presentationml/2006/main">
  <p:tag name="KSO_WM_BEAUTIFY_FLAG" val="#wm#"/>
  <p:tag name="KSO_WM_TEMPLATE_CATEGORY" val="custom"/>
  <p:tag name="KSO_WM_TEMPLATE_INDEX" val="20205081"/>
</p:tagLst>
</file>

<file path=ppt/tags/tag137.xml><?xml version="1.0" encoding="utf-8"?>
<p:tagLst xmlns:p="http://schemas.openxmlformats.org/presentationml/2006/main">
  <p:tag name="KSO_WM_BEAUTIFY_FLAG" val="#wm#"/>
  <p:tag name="KSO_WM_TEMPLATE_CATEGORY" val="custom"/>
  <p:tag name="KSO_WM_TEMPLATE_INDEX" val="20205081"/>
</p:tagLst>
</file>

<file path=ppt/tags/tag138.xml><?xml version="1.0" encoding="utf-8"?>
<p:tagLst xmlns:p="http://schemas.openxmlformats.org/presentationml/2006/main">
  <p:tag name="KSO_WM_BEAUTIFY_FLAG" val="#wm#"/>
  <p:tag name="KSO_WM_TEMPLATE_CATEGORY" val="custom"/>
  <p:tag name="KSO_WM_TEMPLATE_INDEX" val="20205081"/>
</p:tagLst>
</file>

<file path=ppt/tags/tag139.xml><?xml version="1.0" encoding="utf-8"?>
<p:tagLst xmlns:p="http://schemas.openxmlformats.org/presentationml/2006/main">
  <p:tag name="KSO_WM_BEAUTIFY_FLAG" val="#wm#"/>
  <p:tag name="KSO_WM_TEMPLATE_CATEGORY" val="custom"/>
  <p:tag name="KSO_WM_TEMPLATE_INDEX" val="20205081"/>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40.xml><?xml version="1.0" encoding="utf-8"?>
<p:tagLst xmlns:p="http://schemas.openxmlformats.org/presentationml/2006/main">
  <p:tag name="KSO_WM_BEAUTIFY_FLAG" val="#wm#"/>
  <p:tag name="KSO_WM_TEMPLATE_CATEGORY" val="custom"/>
  <p:tag name="KSO_WM_TEMPLATE_INDEX" val="20205081"/>
</p:tagLst>
</file>

<file path=ppt/tags/tag141.xml><?xml version="1.0" encoding="utf-8"?>
<p:tagLst xmlns:p="http://schemas.openxmlformats.org/presentationml/2006/main">
  <p:tag name="KSO_WM_BEAUTIFY_FLAG" val="#wm#"/>
  <p:tag name="KSO_WM_TEMPLATE_CATEGORY" val="custom"/>
  <p:tag name="KSO_WM_TEMPLATE_INDEX" val="20205081"/>
</p:tagLst>
</file>

<file path=ppt/tags/tag142.xml><?xml version="1.0" encoding="utf-8"?>
<p:tagLst xmlns:p="http://schemas.openxmlformats.org/presentationml/2006/main">
  <p:tag name="KSO_WM_BEAUTIFY_FLAG" val=""/>
</p:tagLst>
</file>

<file path=ppt/tags/tag143.xml><?xml version="1.0" encoding="utf-8"?>
<p:tagLst xmlns:p="http://schemas.openxmlformats.org/presentationml/2006/main">
  <p:tag name="KSO_WM_BEAUTIFY_FLAG" val=""/>
</p:tagLst>
</file>

<file path=ppt/tags/tag144.xml><?xml version="1.0" encoding="utf-8"?>
<p:tagLst xmlns:p="http://schemas.openxmlformats.org/presentationml/2006/main">
  <p:tag name="KSO_WM_BEAUTIFY_FLAG" val=""/>
</p:tagLst>
</file>

<file path=ppt/tags/tag145.xml><?xml version="1.0" encoding="utf-8"?>
<p:tagLst xmlns:p="http://schemas.openxmlformats.org/presentationml/2006/main">
  <p:tag name="KSO_WM_BEAUTIFY_FLAG" val="#wm#"/>
  <p:tag name="KSO_WM_TEMPLATE_CATEGORY" val="custom"/>
  <p:tag name="KSO_WM_TEMPLATE_INDEX" val="20205081"/>
</p:tagLst>
</file>

<file path=ppt/tags/tag146.xml><?xml version="1.0" encoding="utf-8"?>
<p:tagLst xmlns:p="http://schemas.openxmlformats.org/presentationml/2006/main">
  <p:tag name="KSO_WM_BEAUTIFY_FLAG" val=""/>
</p:tagLst>
</file>

<file path=ppt/tags/tag147.xml><?xml version="1.0" encoding="utf-8"?>
<p:tagLst xmlns:p="http://schemas.openxmlformats.org/presentationml/2006/main">
  <p:tag name="KSO_WM_BEAUTIFY_FLAG" val=""/>
</p:tagLst>
</file>

<file path=ppt/tags/tag148.xml><?xml version="1.0" encoding="utf-8"?>
<p:tagLst xmlns:p="http://schemas.openxmlformats.org/presentationml/2006/main">
  <p:tag name="KSO_WM_BEAUTIFY_FLAG" val=""/>
</p:tagLst>
</file>

<file path=ppt/tags/tag149.xml><?xml version="1.0" encoding="utf-8"?>
<p:tagLst xmlns:p="http://schemas.openxmlformats.org/presentationml/2006/main">
  <p:tag name="KSO_WM_BEAUTIFY_FLAG" val="#wm#"/>
  <p:tag name="KSO_WM_TEMPLATE_CATEGORY" val="custom"/>
  <p:tag name="KSO_WM_TEMPLATE_INDEX" val="20205081"/>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50.xml><?xml version="1.0" encoding="utf-8"?>
<p:tagLst xmlns:p="http://schemas.openxmlformats.org/presentationml/2006/main">
  <p:tag name="KSO_WM_BEAUTIFY_FLAG" val=""/>
</p:tagLst>
</file>

<file path=ppt/tags/tag151.xml><?xml version="1.0" encoding="utf-8"?>
<p:tagLst xmlns:p="http://schemas.openxmlformats.org/presentationml/2006/main">
  <p:tag name="KSO_WM_BEAUTIFY_FLAG" val=""/>
</p:tagLst>
</file>

<file path=ppt/tags/tag152.xml><?xml version="1.0" encoding="utf-8"?>
<p:tagLst xmlns:p="http://schemas.openxmlformats.org/presentationml/2006/main">
  <p:tag name="KSO_WM_BEAUTIFY_FLAG" val=""/>
</p:tagLst>
</file>

<file path=ppt/tags/tag153.xml><?xml version="1.0" encoding="utf-8"?>
<p:tagLst xmlns:p="http://schemas.openxmlformats.org/presentationml/2006/main">
  <p:tag name="KSO_WM_BEAUTIFY_FLAG" val="#wm#"/>
  <p:tag name="KSO_WM_TEMPLATE_CATEGORY" val="custom"/>
  <p:tag name="KSO_WM_TEMPLATE_INDEX" val="20205081"/>
</p:tagLst>
</file>

<file path=ppt/tags/tag154.xml><?xml version="1.0" encoding="utf-8"?>
<p:tagLst xmlns:p="http://schemas.openxmlformats.org/presentationml/2006/main">
  <p:tag name="KSO_WPP_MARK_KEY" val="34a5c737-2527-451b-a6cc-313a70f4ce21"/>
  <p:tag name="COMMONDATA" val="eyJoZGlkIjoiMTk1ZjdmYzA4NGU5M2Q5YjlkMTljOTVhOTZhYTM2OGEifQ=="/>
  <p:tag name="commondata" val="eyJoZGlkIjoiYmY4N2MwZTRlYmM3OTllMmExYTkwY2Q4OTk5NDcwMGIifQ=="/>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2.xml><?xml version="1.0" encoding="utf-8"?>
<p:tagLst xmlns:p="http://schemas.openxmlformats.org/presentationml/2006/main">
  <p:tag name="KSO_WM_BEAUTIFY_FLAG" val=""/>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xml><?xml version="1.0" encoding="utf-8"?>
<p:tagLst xmlns:p="http://schemas.openxmlformats.org/presentationml/2006/main">
  <p:tag name="KSO_WM_UNIT_PLACING_PICTURE_USER_VIEWPORT" val="{&quot;height&quot;:10168,&quot;width&quot;:18489}"/>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xml><?xml version="1.0" encoding="utf-8"?>
<p:tagLst xmlns:p="http://schemas.openxmlformats.org/presentationml/2006/main">
  <p:tag name="KSO_WM_BEAUTIFY_FLAG" val=""/>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4.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xml><?xml version="1.0" encoding="utf-8"?>
<p:tagLst xmlns:p="http://schemas.openxmlformats.org/presentationml/2006/main">
  <p:tag name="KSO_WM_BEAUTIFY_FLAG" val=""/>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6.xml><?xml version="1.0" encoding="utf-8"?>
<p:tagLst xmlns:p="http://schemas.openxmlformats.org/presentationml/2006/main">
  <p:tag name="KSO_WM_BEAUTIFY_FLAG" val=""/>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6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6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6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6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6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6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6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6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7.xml><?xml version="1.0" encoding="utf-8"?>
<p:tagLst xmlns:p="http://schemas.openxmlformats.org/presentationml/2006/main">
  <p:tag name="KSO_WM_BEAUTIFY_FLAG" val=""/>
</p:tagLst>
</file>

<file path=ppt/tags/tag7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7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7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7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7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7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7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7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7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7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8.xml><?xml version="1.0" encoding="utf-8"?>
<p:tagLst xmlns:p="http://schemas.openxmlformats.org/presentationml/2006/main">
  <p:tag name="KSO_WM_BEAUTIFY_FLAG" val=""/>
</p:tagLst>
</file>

<file path=ppt/tags/tag8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8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8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8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8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8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8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8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8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8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9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9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9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9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9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9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9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9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9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9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heme/theme1.xml><?xml version="1.0" encoding="utf-8"?>
<a:theme xmlns:a="http://schemas.openxmlformats.org/drawingml/2006/main" name="Office 主题​​">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1513</Words>
  <Application>WPS 演示</Application>
  <PresentationFormat>宽屏</PresentationFormat>
  <Paragraphs>150</Paragraphs>
  <Slides>17</Slides>
  <Notes>4</Notes>
  <HiddenSlides>0</HiddenSlides>
  <MMClips>0</MMClips>
  <ScaleCrop>false</ScaleCrop>
  <HeadingPairs>
    <vt:vector size="6" baseType="variant">
      <vt:variant>
        <vt:lpstr>已用的字体</vt:lpstr>
      </vt:variant>
      <vt:variant>
        <vt:i4>11</vt:i4>
      </vt:variant>
      <vt:variant>
        <vt:lpstr>主题</vt:lpstr>
      </vt:variant>
      <vt:variant>
        <vt:i4>2</vt:i4>
      </vt:variant>
      <vt:variant>
        <vt:lpstr>幻灯片标题</vt:lpstr>
      </vt:variant>
      <vt:variant>
        <vt:i4>17</vt:i4>
      </vt:variant>
    </vt:vector>
  </HeadingPairs>
  <TitlesOfParts>
    <vt:vector size="30" baseType="lpstr">
      <vt:lpstr>Arial</vt:lpstr>
      <vt:lpstr>宋体</vt:lpstr>
      <vt:lpstr>Wingdings</vt:lpstr>
      <vt:lpstr>Wingdings</vt:lpstr>
      <vt:lpstr>思源黑体 CN Normal</vt:lpstr>
      <vt:lpstr>Noto Sans S Chinese Black</vt:lpstr>
      <vt:lpstr>思源黑体 CN Medium</vt:lpstr>
      <vt:lpstr>思源黑体 CN Bold</vt:lpstr>
      <vt:lpstr>微软雅黑</vt:lpstr>
      <vt:lpstr>Arial Unicode MS</vt:lpstr>
      <vt:lpstr>Calibri</vt:lpstr>
      <vt:lpstr>Office 主题​​</vt:lpstr>
      <vt:lpstr>自定义设计方案</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空白演示</dc:title>
  <dc:creator/>
  <cp:lastModifiedBy>武</cp:lastModifiedBy>
  <cp:revision>1312</cp:revision>
  <dcterms:created xsi:type="dcterms:W3CDTF">2019-06-19T02:08:00Z</dcterms:created>
  <dcterms:modified xsi:type="dcterms:W3CDTF">2026-07-15T10:48:07Z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2052-12.1.0.26375</vt:lpwstr>
  </property>
  <property fmtid="{D5CDD505-2E9C-101B-9397-08002B2CF9AE}" pid="3" name="ICV">
    <vt:lpwstr>67F8E99CA25843CDBAFD0150A9FB820A</vt:lpwstr>
  </property>
</Properties>
</file>