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501" r:id="rId8"/>
    <p:sldId id="1507" r:id="rId9"/>
    <p:sldId id="1397" r:id="rId10"/>
    <p:sldId id="607" r:id="rId11"/>
    <p:sldId id="1494" r:id="rId12"/>
    <p:sldId id="1508" r:id="rId13"/>
    <p:sldId id="1493" r:id="rId14"/>
    <p:sldId id="1486" r:id="rId15"/>
    <p:sldId id="1514" r:id="rId16"/>
    <p:sldId id="1515" r:id="rId17"/>
    <p:sldId id="1516" r:id="rId18"/>
    <p:sldId id="1459" r:id="rId19"/>
    <p:sldId id="614" r:id="rId20"/>
    <p:sldId id="615" r:id="rId21"/>
    <p:sldId id="635" r:id="rId22"/>
    <p:sldId id="616" r:id="rId23"/>
    <p:sldId id="1517" r:id="rId24"/>
    <p:sldId id="1518" r:id="rId25"/>
    <p:sldId id="1519" r:id="rId26"/>
    <p:sldId id="144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6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7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19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5.xml"/><Relationship Id="rId6" Type="http://schemas.openxmlformats.org/officeDocument/2006/relationships/image" Target="../media/image27.png"/><Relationship Id="rId5" Type="http://schemas.openxmlformats.org/officeDocument/2006/relationships/tags" Target="../tags/tag64.xml"/><Relationship Id="rId4" Type="http://schemas.openxmlformats.org/officeDocument/2006/relationships/image" Target="../media/image26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70.xml"/><Relationship Id="rId7" Type="http://schemas.openxmlformats.org/officeDocument/2006/relationships/image" Target="../media/image30.png"/><Relationship Id="rId6" Type="http://schemas.openxmlformats.org/officeDocument/2006/relationships/tags" Target="../tags/tag69.xml"/><Relationship Id="rId5" Type="http://schemas.openxmlformats.org/officeDocument/2006/relationships/image" Target="../media/image29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7245" y="1034415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第三讲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热点纵览一分钟选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430" y="745490"/>
            <a:ext cx="10391140" cy="5899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973705" y="106680"/>
            <a:ext cx="587438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【盘中】一分钟主题选股法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4770" y="6184265"/>
            <a:ext cx="9876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业绩好，控盘向上，底部资金红，近期熊线上移是机会，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盘中涨幅控制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5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个点以内做埋伏低吸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828675"/>
            <a:ext cx="10648315" cy="5797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382010" y="106680"/>
            <a:ext cx="542734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【盘后】一分钟主题选股法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88425" y="24034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第二步【近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日</a:t>
            </a:r>
            <a:r>
              <a:rPr lang="en-US" altLang="zh-CN" b="1">
                <a:highlight>
                  <a:srgbClr val="FFFF00"/>
                </a:highlight>
              </a:rPr>
              <a:t>/5</a:t>
            </a:r>
            <a:r>
              <a:rPr lang="zh-CN" altLang="en-US" b="1">
                <a:highlight>
                  <a:srgbClr val="FFFF00"/>
                </a:highlight>
              </a:rPr>
              <a:t>日主力靠前】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锁定强势主题板块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67775" y="507238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第三步【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近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3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日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/5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日</a:t>
            </a:r>
            <a:r>
              <a:rPr lang="zh-CN" altLang="en-US" b="1">
                <a:highlight>
                  <a:srgbClr val="FFFF00"/>
                </a:highlight>
              </a:rPr>
              <a:t>主力靠前】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猎手热点股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筛选符合战法模型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828675"/>
            <a:ext cx="3095625" cy="2124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257550" y="11195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第一步猎手【热点纵览】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77160" y="106680"/>
            <a:ext cx="618045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【盘后】一分钟主题选股法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836295"/>
            <a:ext cx="10595610" cy="5768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659890" y="6170295"/>
            <a:ext cx="8568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业绩好，控盘向上，资金翻红，主力动向大单，熊线兜底支撑上，突破回踩的机会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" y="822960"/>
            <a:ext cx="10698480" cy="5825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391410" y="106680"/>
            <a:ext cx="657098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【盘后】一分钟主题选股法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4770" y="6184265"/>
            <a:ext cx="9876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业绩好，控盘向上，底部资金红，近期熊线上移是机会，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盘中涨幅控制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5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个点以内做埋伏低吸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561715" y="106680"/>
            <a:ext cx="590232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选股结合最强风口（人工智能）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4480" y="1354455"/>
            <a:ext cx="6866890" cy="4574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08375" y="106680"/>
            <a:ext cx="587121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资金出逃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回避高位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04545"/>
            <a:ext cx="9833610" cy="58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037830" y="4147185"/>
            <a:ext cx="3740785" cy="271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近期热点股是涨幅过高透支的，一旦高位资金大绿柱在出逃，就别轻易买在最后一波的回档了。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尽量做底部突破第一波回档，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有自己的熟悉自选（控盘向上或资金持续红）就做做差价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31465" y="106680"/>
            <a:ext cx="623824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买卖点技巧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7650" y="1462405"/>
            <a:ext cx="1019937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涨停棱镜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风口龙头，选对主题风口再选股，增加炒作胜率，有赚不贪减少过山车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强势股买法：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1、涨停突破后，熊线兜底是关键（首次回踩最佳获利区域）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2、洗盘回踩过程中---主力控盘连续增加、资金红肥绿瘦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3、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死叉调整2-3天：关注熊线 / 智能交易蓝线 / BBI支撑位附近低吸机会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稳健买法：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熊线兜底分批建仓，结合浮仓做波段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刚开始熟悉该战法操作，原则拿到5个点以上执行一次止盈，让交易信心进入良性循环；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一旦跌破熊线/涨停平台的强支撑，结合K线形态或卖出信号操作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热点纵览功能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0"/>
            <a:ext cx="12306300" cy="69227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07845" y="2261870"/>
            <a:ext cx="8713470" cy="26765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行情在悲观中诞生，在犹豫中上行，在疯狂中死亡。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慢牛没什么不好的，能够持续健康的慢牛才是最终答案。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只要接受了慢即是快的思维，并真正可以沉下心来等待花开，那么你在起步时就注定已经赢了大多数人，而你的利润，也正是来自于那些没有你耐心的人。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行情在犹豫中上行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资金不减，震荡洗盘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" y="842010"/>
            <a:ext cx="9022715" cy="5697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572260" y="4573905"/>
            <a:ext cx="903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只要大盘平均股价</a:t>
            </a:r>
            <a:r>
              <a:rPr lang="en-US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资金红，资金人气决定一切，做对主题选对股！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高低切换，科技再起，做好成本优势，跟热点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做短线博弈！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924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行情启动，慢牛逐渐清晰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855" y="796925"/>
            <a:ext cx="10726420" cy="5810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965575" y="4509135"/>
            <a:ext cx="5959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每次倒车接人，总是错过？总是上涨再准备？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当机会再来一次，你还是会错过，还是犹豫停滞！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站在当下，看懂未来，改变思维，要做好准备！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科技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机会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880" y="839470"/>
            <a:ext cx="10518140" cy="5739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985895" y="6010910"/>
            <a:ext cx="5198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底部时爱答不理，主升时高攀不起</a:t>
            </a:r>
            <a:endParaRPr lang="zh-CN" altLang="en-US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" y="2553335"/>
            <a:ext cx="3238500" cy="2876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热点纵览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725" y="745490"/>
            <a:ext cx="10445750" cy="5877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093720" y="106680"/>
            <a:ext cx="55518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【盘中】一分钟主题选股法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0780" y="21717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第二步【当天主力流入靠前】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锁定强势主题板块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45525" y="518287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第三步【当天主力流入靠前】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猎手热点股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筛选符合战法模型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" y="764540"/>
            <a:ext cx="3095625" cy="2124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935605" y="12192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第一步猎手【热点纵览】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1745</Words>
  <Application>WPS 演示</Application>
  <PresentationFormat>宽屏</PresentationFormat>
  <Paragraphs>147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1659</cp:revision>
  <dcterms:created xsi:type="dcterms:W3CDTF">2019-06-19T02:08:00Z</dcterms:created>
  <dcterms:modified xsi:type="dcterms:W3CDTF">2025-07-15T09:36:23Z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98B0645011BC43B0BFB9BFC8374894E3</vt:lpwstr>
  </property>
</Properties>
</file>