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4"/>
  </p:notesMasterIdLst>
  <p:sldIdLst>
    <p:sldId id="336" r:id="rId5"/>
    <p:sldId id="337" r:id="rId6"/>
    <p:sldId id="338" r:id="rId7"/>
    <p:sldId id="449" r:id="rId8"/>
    <p:sldId id="432" r:id="rId9"/>
    <p:sldId id="433" r:id="rId10"/>
    <p:sldId id="342" r:id="rId11"/>
    <p:sldId id="439" r:id="rId12"/>
    <p:sldId id="434" r:id="rId13"/>
    <p:sldId id="435" r:id="rId14"/>
    <p:sldId id="379" r:id="rId15"/>
    <p:sldId id="450" r:id="rId16"/>
    <p:sldId id="451" r:id="rId17"/>
    <p:sldId id="383" r:id="rId18"/>
    <p:sldId id="436" r:id="rId19"/>
    <p:sldId id="437" r:id="rId20"/>
    <p:sldId id="335" r:id="rId21"/>
    <p:sldId id="358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2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4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5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6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1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智尊寻龙</a:t>
            </a:r>
            <a:endParaRPr 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07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24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03985" y="737235"/>
            <a:ext cx="9689465" cy="5261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掘金战法海报_17533486506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猎手带货海报_17533483592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02080" y="743585"/>
            <a:ext cx="9692005" cy="52628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4605" y="737235"/>
            <a:ext cx="9747250" cy="5292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7310" y="735330"/>
            <a:ext cx="9705340" cy="52698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4_17533483266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画板 1_17533483212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滚动控盘寻龙战法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滚动控盘寻龙选股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滚动控盘三线上移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滚动控盘寻龙战法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348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529" y="776107"/>
            <a:ext cx="9563740" cy="51803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277" y="723801"/>
            <a:ext cx="9755445" cy="528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滚动控盘寻龙选股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76045" y="760095"/>
            <a:ext cx="9744075" cy="5291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63980" y="737235"/>
            <a:ext cx="9768840" cy="5304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N2UxMjFlNWEzZDEwZGQ5ZDQ5NGE5OGQ3MjNmMWE1N2Y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WPS 演示</Application>
  <PresentationFormat>宽屏</PresentationFormat>
  <Paragraphs>92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C_Hokcheung</cp:lastModifiedBy>
  <cp:revision>295</cp:revision>
  <dcterms:created xsi:type="dcterms:W3CDTF">2019-06-19T02:08:00Z</dcterms:created>
  <dcterms:modified xsi:type="dcterms:W3CDTF">2025-07-24T09:19:28Z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4DAC8CEA445D4FEAAEA78A5FE9A6C7F9_13</vt:lpwstr>
  </property>
</Properties>
</file>