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94" r:id="rId3"/>
    <p:sldId id="266" r:id="rId4"/>
    <p:sldId id="405" r:id="rId5"/>
    <p:sldId id="406" r:id="rId6"/>
    <p:sldId id="407" r:id="rId7"/>
    <p:sldId id="267" r:id="rId8"/>
    <p:sldId id="408" r:id="rId9"/>
    <p:sldId id="409" r:id="rId10"/>
    <p:sldId id="413" r:id="rId11"/>
    <p:sldId id="410" r:id="rId12"/>
    <p:sldId id="420" r:id="rId13"/>
    <p:sldId id="269" r:id="rId14"/>
    <p:sldId id="411" r:id="rId15"/>
    <p:sldId id="412" r:id="rId16"/>
    <p:sldId id="415" r:id="rId17"/>
    <p:sldId id="418" r:id="rId18"/>
    <p:sldId id="416" r:id="rId19"/>
    <p:sldId id="417" r:id="rId20"/>
    <p:sldId id="271" r:id="rId21"/>
    <p:sldId id="419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杨春虎丨执业编号： A1120619100003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_1080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9.xml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0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9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7470" y="112776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基本面投资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综合应用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6763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b="1" dirty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低估与龙头的关系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总_1753946060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b="1" dirty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低估与龙头的关系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高估到低估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高估到低估（高估有潜力，低估安全区域）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海洋状态水底金叉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周线金叉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=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短线启动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关注辅助线和牛熊线的趋势机会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0965" y="737235"/>
            <a:ext cx="9450070" cy="5131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高估到低估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高估到低估（高估有潜力，低估安全区域）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，周线金叉区域，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，熊线上移，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，回档金叉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8745" y="737235"/>
            <a:ext cx="9414510" cy="5112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高估到低估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高估到低估（高估有潜力，低估安全区域）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红到绿，可遇不可求。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，跌破熊线，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，跌破辅助线，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，牛线下移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84630" y="752475"/>
            <a:ext cx="9422130" cy="51161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b="1" noProof="0" dirty="0" smtClean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高估低估跟随龙头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主题 拷贝_1753946074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0</a:t>
            </a:r>
            <a:r>
              <a:rPr lang="en-US" altLang="zh-CN" sz="6000" b="1" noProof="0" dirty="0" smtClean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高估低估跟随龙头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高估擒龙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高估区域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红肥绿瘦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连续控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盘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熊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线上移，机会出现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结合热点，根据不同周期金叉节奏，等待机会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99540" y="753110"/>
            <a:ext cx="9392920" cy="51003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低估乘龙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低估区域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红肥绿瘦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海洋低位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结合热点，根据不同周期金叉节奏，等待机会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3030" y="737235"/>
            <a:ext cx="9425305" cy="5118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策略1_17539460826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高估与龙头的关系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低估与龙头的关系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78705" y="4414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标题标题标题标题标题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高估低估跟随龙头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charset="-122"/>
              <a:ea typeface="思源黑体 CN Normal" panose="020B0400000000000000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高估与龙头的关系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龙头股的再次启动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低估到高估，高估炒加速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高估维持，控盘加速，突破回档金叉（海洋中位），机会出现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9380" y="737235"/>
            <a:ext cx="9413240" cy="5111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龙头高估，控盘回档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低估到高估，高估炒加速，高估区域跟随控盘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一，海洋中位金叉或区域，二，熊线上移，三，</a:t>
            </a:r>
            <a:r>
              <a:rPr 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日线捕捞季节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金叉，顺势而为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3660" y="737235"/>
            <a:ext cx="9505315" cy="5161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高估控盘选龙头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高估区域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红肥绿瘦</a:t>
            </a:r>
            <a:r>
              <a:rPr lang="en-US" altLang="zh-CN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连续控盘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结合热点，根据不同周期金叉节奏，等待机会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16355" y="736600"/>
            <a:ext cx="9558655" cy="51904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WPS 演示</Application>
  <PresentationFormat>宽屏</PresentationFormat>
  <Paragraphs>107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244</cp:revision>
  <dcterms:created xsi:type="dcterms:W3CDTF">2019-06-19T02:08:00Z</dcterms:created>
  <dcterms:modified xsi:type="dcterms:W3CDTF">2025-07-31T07:39:29Z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0FCD65CC7D65420FBE4CFE0289226FEA_13</vt:lpwstr>
  </property>
</Properties>
</file>