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7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2" r:id="rId11"/>
    <p:sldId id="403" r:id="rId12"/>
    <p:sldId id="358" r:id="rId13"/>
    <p:sldId id="404" r:id="rId14"/>
    <p:sldId id="405" r:id="rId15"/>
    <p:sldId id="357" r:id="rId16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38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2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3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image" Target="../media/image3.png"/><Relationship Id="rId3" Type="http://schemas.openxmlformats.org/officeDocument/2006/relationships/tags" Target="../tags/tag135.xml"/><Relationship Id="rId2" Type="http://schemas.openxmlformats.org/officeDocument/2006/relationships/image" Target="../media/image1.png"/><Relationship Id="rId1" Type="http://schemas.openxmlformats.org/officeDocument/2006/relationships/tags" Target="../tags/tag13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1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_17517932722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_17517932836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年内新高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还有更高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2025.7.6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资金流入，回档金叉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月线金叉初期，周线金叉初期，日线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点回档金叉，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MACD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季线金叉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资金流入，周线日线熊线上移，指数托底，题材强势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7295" y="768350"/>
            <a:ext cx="9705340" cy="52698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资金流入，中线维持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597954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点回档，月周金叉，前期高点，突破在即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资金流入，日线死叉末端，关注控盘突破回档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97305" y="768350"/>
            <a:ext cx="9597390" cy="52114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：三电，橡胶，半导体，军工等，备选：证券，电气，软件，传媒，计算机，多金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33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个。涨停方向：电力，西药，软件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35405" y="774065"/>
            <a:ext cx="9521825" cy="51701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中线持续，强者恒强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中线向上，控盘增加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金融科技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，芯片，固态电池，军工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06830" y="768350"/>
            <a:ext cx="9578975" cy="52012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53490" y="767080"/>
            <a:ext cx="9685020" cy="52584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97305" y="791210"/>
            <a:ext cx="9597390" cy="52114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20_1080_17517932256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</Words>
  <Application>WPS 演示</Application>
  <PresentationFormat>宽屏</PresentationFormat>
  <Paragraphs>65</Paragraphs>
  <Slides>12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武</cp:lastModifiedBy>
  <cp:revision>902</cp:revision>
  <dcterms:created xsi:type="dcterms:W3CDTF">2019-06-19T02:08:00Z</dcterms:created>
  <dcterms:modified xsi:type="dcterms:W3CDTF">2025-07-06T10:31:00Z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C6986C97E71940D88E7AF94B83876C24_13</vt:lpwstr>
  </property>
</Properties>
</file>