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877" r:id="rId5"/>
    <p:sldId id="878" r:id="rId6"/>
    <p:sldId id="1375" r:id="rId7"/>
    <p:sldId id="1385" r:id="rId8"/>
    <p:sldId id="1386" r:id="rId9"/>
    <p:sldId id="1379" r:id="rId10"/>
    <p:sldId id="1387" r:id="rId11"/>
    <p:sldId id="1374" r:id="rId12"/>
    <p:sldId id="1376" r:id="rId13"/>
    <p:sldId id="1388" r:id="rId14"/>
    <p:sldId id="1331" r:id="rId15"/>
    <p:sldId id="1332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</p14:sldIdLst>
        </p14:section>
        <p14:section name="一线游资" id="{D8B0A2C5-1F55-4F56-9B21-CF550DA541C3}">
          <p14:sldIdLst>
            <p14:sldId id="878"/>
            <p14:sldId id="1375"/>
            <p14:sldId id="1385"/>
            <p14:sldId id="1386"/>
            <p14:sldId id="1379"/>
            <p14:sldId id="1387"/>
            <p14:sldId id="1374"/>
            <p14:sldId id="1376"/>
            <p14:sldId id="1388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7046" userDrawn="1">
          <p15:clr>
            <a:srgbClr val="A4A3A4"/>
          </p15:clr>
        </p15:guide>
        <p15:guide id="4" pos="67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7046"/>
        <p:guide pos="672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33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image" Target="../media/image20.png"/><Relationship Id="rId3" Type="http://schemas.openxmlformats.org/officeDocument/2006/relationships/tags" Target="../tags/tag30.xml"/><Relationship Id="rId2" Type="http://schemas.openxmlformats.org/officeDocument/2006/relationships/image" Target="../media/image19.png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9.xml"/><Relationship Id="rId3" Type="http://schemas.openxmlformats.org/officeDocument/2006/relationships/image" Target="../media/image8.png"/><Relationship Id="rId2" Type="http://schemas.openxmlformats.org/officeDocument/2006/relationships/tags" Target="../tags/tag18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3.png"/><Relationship Id="rId3" Type="http://schemas.openxmlformats.org/officeDocument/2006/relationships/tags" Target="../tags/tag24.xml"/><Relationship Id="rId2" Type="http://schemas.openxmlformats.org/officeDocument/2006/relationships/image" Target="../media/image12.png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天童南路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720465" y="5791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渝开发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560" y="1578610"/>
            <a:ext cx="5721350" cy="42132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流沙河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720465" y="58750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华光环能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720" y="1578610"/>
            <a:ext cx="6276975" cy="42957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 </a:t>
            </a:r>
            <a:r>
              <a:rPr dirty="0"/>
              <a:t>天童南路</a:t>
            </a:r>
            <a:r>
              <a:rPr lang="en-US" altLang="zh-CN" dirty="0"/>
              <a:t> 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2245" y="59404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协鑫集成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080" y="1578610"/>
            <a:ext cx="6488430" cy="43618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 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915" y="1645285"/>
            <a:ext cx="5187950" cy="3971290"/>
          </a:xfrm>
          <a:prstGeom prst="rect">
            <a:avLst/>
          </a:prstGeom>
        </p:spPr>
      </p:pic>
      <p:sp>
        <p:nvSpPr>
          <p:cNvPr id="5" name="文本占位符 5"/>
          <p:cNvSpPr/>
          <p:nvPr>
            <p:custDataLst>
              <p:tags r:id="rId2"/>
            </p:custDataLst>
          </p:nvPr>
        </p:nvSpPr>
        <p:spPr>
          <a:xfrm>
            <a:off x="1067435" y="568325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美锦能源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1645285"/>
            <a:ext cx="4840605" cy="3971925"/>
          </a:xfrm>
          <a:prstGeom prst="rect">
            <a:avLst/>
          </a:prstGeom>
        </p:spPr>
      </p:pic>
      <p:sp>
        <p:nvSpPr>
          <p:cNvPr id="8" name="文本占位符 5"/>
          <p:cNvSpPr/>
          <p:nvPr>
            <p:custDataLst>
              <p:tags r:id="rId4"/>
            </p:custDataLst>
          </p:nvPr>
        </p:nvSpPr>
        <p:spPr>
          <a:xfrm>
            <a:off x="6115685" y="568388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厚普股份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</a:t>
            </a:r>
            <a:r>
              <a:rPr dirty="0"/>
              <a:t>天童南路</a:t>
            </a:r>
            <a:r>
              <a:rPr lang="en-US" altLang="zh-CN" dirty="0"/>
              <a:t> </a:t>
            </a:r>
            <a:r>
              <a:rPr dirty="0"/>
              <a:t>中山东路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848735" y="594487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跨境通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1578610"/>
            <a:ext cx="6343650" cy="43662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上塘路</a:t>
            </a:r>
            <a:r>
              <a:rPr lang="en-US" altLang="zh-CN" dirty="0"/>
              <a:t> 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9230" y="589597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新城市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540" y="1579245"/>
            <a:ext cx="6357620" cy="43040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中山东路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9230" y="589597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南华期货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010" y="1578610"/>
            <a:ext cx="5903595" cy="42430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鑫多多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6428105" y="58547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国晟科技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75" y="1621790"/>
            <a:ext cx="5097780" cy="4232910"/>
          </a:xfrm>
          <a:prstGeom prst="rect">
            <a:avLst/>
          </a:prstGeom>
        </p:spPr>
      </p:pic>
      <p:sp>
        <p:nvSpPr>
          <p:cNvPr id="8" name="文本占位符 5"/>
          <p:cNvSpPr/>
          <p:nvPr>
            <p:custDataLst>
              <p:tags r:id="rId3"/>
            </p:custDataLst>
          </p:nvPr>
        </p:nvSpPr>
        <p:spPr>
          <a:xfrm>
            <a:off x="1073150" y="58388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豪森智能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780" y="1621790"/>
            <a:ext cx="5019040" cy="42278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18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19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79.35,&quot;left&quot;:66.45,&quot;top&quot;:124.3,&quot;width&quot;:823.55}"/>
</p:tagLst>
</file>

<file path=ppt/tags/tag21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2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3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4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5.xml><?xml version="1.0" encoding="utf-8"?>
<p:tagLst xmlns:p="http://schemas.openxmlformats.org/presentationml/2006/main">
  <p:tag name="KSO_WM_DIAGRAM_VIRTUALLY_FRAME" val="{&quot;height&quot;:379.35,&quot;left&quot;:69.75,&quot;top&quot;:124.3,&quot;width&quot;:824.2}"/>
</p:tagLst>
</file>

<file path=ppt/tags/tag26.xml><?xml version="1.0" encoding="utf-8"?>
<p:tagLst xmlns:p="http://schemas.openxmlformats.org/presentationml/2006/main">
  <p:tag name="KSO_WM_DIAGRAM_VIRTUALLY_FRAME" val="{&quot;height&quot;:379.35,&quot;left&quot;:69.75,&quot;top&quot;:124.3,&quot;width&quot;:824.2}"/>
</p:tagLst>
</file>

<file path=ppt/tags/tag27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8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WPS 演示</Application>
  <PresentationFormat>宽屏</PresentationFormat>
  <Paragraphs>68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1369</cp:revision>
  <dcterms:created xsi:type="dcterms:W3CDTF">2019-06-19T02:08:00Z</dcterms:created>
  <dcterms:modified xsi:type="dcterms:W3CDTF">2025-07-10T08:56:49Z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A60519FAB41F4DEEBBF077916733F10A_13</vt:lpwstr>
  </property>
</Properties>
</file>