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559" r:id="rId8"/>
    <p:sldId id="1573" r:id="rId9"/>
    <p:sldId id="1347" r:id="rId10"/>
    <p:sldId id="1575" r:id="rId11"/>
    <p:sldId id="1577" r:id="rId12"/>
    <p:sldId id="1578" r:id="rId13"/>
    <p:sldId id="1576" r:id="rId14"/>
    <p:sldId id="1574" r:id="rId15"/>
    <p:sldId id="1572" r:id="rId16"/>
    <p:sldId id="1560" r:id="rId17"/>
    <p:sldId id="1567" r:id="rId18"/>
    <p:sldId id="1564" r:id="rId19"/>
    <p:sldId id="1565" r:id="rId20"/>
    <p:sldId id="1566" r:id="rId21"/>
    <p:sldId id="1568" r:id="rId22"/>
    <p:sldId id="1541" r:id="rId23"/>
    <p:sldId id="1547" r:id="rId24"/>
    <p:sldId id="1546" r:id="rId25"/>
    <p:sldId id="1553" r:id="rId26"/>
    <p:sldId id="1554" r:id="rId27"/>
    <p:sldId id="1556" r:id="rId28"/>
    <p:sldId id="1557" r:id="rId29"/>
    <p:sldId id="1558" r:id="rId30"/>
    <p:sldId id="1571" r:id="rId31"/>
    <p:sldId id="878" r:id="rId32"/>
    <p:sldId id="1514" r:id="rId33"/>
    <p:sldId id="1555" r:id="rId34"/>
    <p:sldId id="1507" r:id="rId35"/>
    <p:sldId id="1426" r:id="rId36"/>
    <p:sldId id="1545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73"/>
            <p14:sldId id="1347"/>
            <p14:sldId id="1575"/>
            <p14:sldId id="1577"/>
            <p14:sldId id="1578"/>
            <p14:sldId id="1576"/>
            <p14:sldId id="1574"/>
            <p14:sldId id="1572"/>
            <p14:sldId id="1560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9.png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0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局部反弹，边走边看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5405" y="1578610"/>
            <a:ext cx="4258310" cy="4792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95" y="1578610"/>
            <a:ext cx="4273550" cy="47923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975" y="1772920"/>
            <a:ext cx="4735830" cy="4259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530" y="1772920"/>
            <a:ext cx="5382260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85" y="1578610"/>
            <a:ext cx="4701540" cy="4715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055" y="1578610"/>
            <a:ext cx="5612765" cy="47155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1633855"/>
            <a:ext cx="3496310" cy="4751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633855"/>
            <a:ext cx="3497580" cy="4751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35" y="1633855"/>
            <a:ext cx="3350895" cy="47536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重要消息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1732915"/>
            <a:ext cx="4509770" cy="4594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0" y="1918970"/>
            <a:ext cx="5501005" cy="40316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云计算概念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3270" y="1578610"/>
            <a:ext cx="8124825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780" y="1578610"/>
            <a:ext cx="5111750" cy="4501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1518920"/>
            <a:ext cx="5165725" cy="45612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1727835"/>
            <a:ext cx="5219065" cy="4010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10" y="1578610"/>
            <a:ext cx="4495165" cy="48044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915" y="1641475"/>
            <a:ext cx="5423535" cy="4246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637030"/>
            <a:ext cx="477393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070" y="1856105"/>
            <a:ext cx="5535930" cy="39947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265" y="1630680"/>
            <a:ext cx="8507730" cy="42691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8905" y="1578610"/>
            <a:ext cx="4313555" cy="461454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489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相关概念：通信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相关个股：浪潮信息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华天科技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紫光股份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160" y="1648460"/>
            <a:ext cx="3388360" cy="4579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70" y="1649095"/>
            <a:ext cx="3865880" cy="4578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580" y="1648460"/>
            <a:ext cx="3204845" cy="45802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WPS 演示</Application>
  <PresentationFormat>宽屏</PresentationFormat>
  <Paragraphs>261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6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1640</cp:revision>
  <dcterms:created xsi:type="dcterms:W3CDTF">2019-06-19T02:08:00Z</dcterms:created>
  <dcterms:modified xsi:type="dcterms:W3CDTF">2026-07-10T00:50:12Z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661D2F0FD7A5483D83765FE81478010D_13</vt:lpwstr>
  </property>
</Properties>
</file>