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9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87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9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20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3.png"/><Relationship Id="rId7" Type="http://schemas.openxmlformats.org/officeDocument/2006/relationships/tags" Target="../tags/tag96.xml"/><Relationship Id="rId6" Type="http://schemas.openxmlformats.org/officeDocument/2006/relationships/image" Target="../media/image22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1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4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混沌期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</a:t>
            </a:r>
            <a:r>
              <a:rPr lang="zh-CN" altLang="en-US" sz="2200" b="1">
                <a:solidFill>
                  <a:srgbClr val="00B050"/>
                </a:solidFill>
              </a:rPr>
              <a:t>流动资金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rgbClr val="00B05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短线买卖决策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1415415" y="4714240"/>
            <a:ext cx="77019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 b="1"/>
              <a:t>短线</a:t>
            </a:r>
            <a:r>
              <a:rPr lang="zh-CN" altLang="en-US" b="1">
                <a:solidFill>
                  <a:srgbClr val="FF0000"/>
                </a:solidFill>
              </a:rPr>
              <a:t>启动点</a:t>
            </a:r>
            <a:r>
              <a:rPr lang="en-US" altLang="en-US" b="1"/>
              <a:t>→</a:t>
            </a:r>
            <a:r>
              <a:rPr lang="zh-CN" altLang="en-US" b="1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 b="1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b="1">
                <a:solidFill>
                  <a:srgbClr val="FF0000"/>
                </a:solidFill>
              </a:rPr>
              <a:t>红阶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进！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04760" y="1605280"/>
            <a:ext cx="4586605" cy="3094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周三上证指数表现相对平稳，但市场整体赚钱情绪极度低迷，呈现指数好看、个股难做的分化行情。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本质在于，平均股价流动资金持续翻绿，资金难以形成合力，行情缺乏持续性，整体仅为超跌后的反抽修复，这也直接决定了市场上涨的延续性偏弱。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市场整体格局混沌、结构性分化极致，交易难度极高，最佳策略便是耐心观望、减少操作。等待几日市场情绪、板块结构、资金流向逐步明朗后，再择机参与行情，胜率会大幅提升。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042670"/>
            <a:ext cx="7359650" cy="4772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平衡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1600" y="520065"/>
            <a:ext cx="5559425" cy="3173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1600" y="3950335"/>
            <a:ext cx="5560695" cy="2608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4940" y="520065"/>
            <a:ext cx="5687060" cy="3173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4305" y="3950970"/>
            <a:ext cx="5687695" cy="2607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4150" y="-73025"/>
            <a:ext cx="11835765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319905" cy="5844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95" y="4213225"/>
            <a:ext cx="3790950" cy="2261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宽屏</PresentationFormat>
  <Paragraphs>143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Arial Unicode MS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KSOFBD28ECAF</vt:lpstr>
      <vt:lpstr>KSOFDDF4E7ED</vt:lpstr>
      <vt:lpstr>KSOFD723FC5D</vt:lpstr>
      <vt:lpstr>方正宝黑体 简 Medium</vt:lpstr>
      <vt:lpstr>方正大黑体_GBK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311</cp:revision>
  <dcterms:created xsi:type="dcterms:W3CDTF">2019-06-19T02:08:00Z</dcterms:created>
  <dcterms:modified xsi:type="dcterms:W3CDTF">2026-07-15T12:51:17Z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1DE26ACB4D0B42A594A65998F96E0682_13</vt:lpwstr>
  </property>
</Properties>
</file>