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1375" r:id="rId6"/>
    <p:sldId id="1390" r:id="rId7"/>
    <p:sldId id="1391" r:id="rId8"/>
    <p:sldId id="878" r:id="rId9"/>
    <p:sldId id="1389" r:id="rId10"/>
    <p:sldId id="1385" r:id="rId11"/>
    <p:sldId id="1386" r:id="rId12"/>
    <p:sldId id="1392" r:id="rId13"/>
    <p:sldId id="1393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75"/>
            <p14:sldId id="1390"/>
            <p14:sldId id="1391"/>
          </p14:sldIdLst>
        </p14:section>
        <p14:section name="一线游资" id="{D8B0A2C5-1F55-4F56-9B21-CF550DA541C3}">
          <p14:sldIdLst>
            <p14:sldId id="878"/>
            <p14:sldId id="1389"/>
            <p14:sldId id="1385"/>
            <p14:sldId id="1386"/>
            <p14:sldId id="1392"/>
            <p14:sldId id="1393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72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19.png"/><Relationship Id="rId3" Type="http://schemas.openxmlformats.org/officeDocument/2006/relationships/tags" Target="../tags/tag29.xml"/><Relationship Id="rId2" Type="http://schemas.openxmlformats.org/officeDocument/2006/relationships/image" Target="../media/image18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N</a:t>
            </a:r>
            <a:r>
              <a:rPr dirty="0"/>
              <a:t>周二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848735" y="59448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元道通信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35" y="1578610"/>
            <a:ext cx="7466965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思明南路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848735" y="59448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汇通集团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115" y="1578610"/>
            <a:ext cx="5483225" cy="4366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新易盛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35" y="1588135"/>
            <a:ext cx="736536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中际旭创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30" y="1578610"/>
            <a:ext cx="7419975" cy="4398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华银电力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75" y="1578610"/>
            <a:ext cx="5746750" cy="43694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940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鼎捷数智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80" y="1578610"/>
            <a:ext cx="7564120" cy="4387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r>
              <a:rPr dirty="0"/>
              <a:t>中山东路</a:t>
            </a:r>
            <a:r>
              <a:rPr lang="en-US" altLang="zh-CN" dirty="0"/>
              <a:t> </a:t>
            </a:r>
            <a:r>
              <a:rPr dirty="0"/>
              <a:t>佛山系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616325" y="59004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利欧股份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05" y="1616075"/>
            <a:ext cx="7188200" cy="4246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流沙河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241425" y="59448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绿田机械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0" y="1655445"/>
            <a:ext cx="5126990" cy="4212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855" y="1655445"/>
            <a:ext cx="5165725" cy="4212590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504940" y="59448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上海物贸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8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9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1.xml><?xml version="1.0" encoding="utf-8"?>
<p:tagLst xmlns:p="http://schemas.openxmlformats.org/presentationml/2006/main">
  <p:tag name="KSO_WM_DIAGRAM_VIRTUALLY_FRAME" val="{&quot;height&quot;:379.35,&quot;left&quot;:66.45,&quot;top&quot;:124.3,&quot;width&quot;:823.55}"/>
</p:tagLst>
</file>

<file path=ppt/tags/tag22.xml><?xml version="1.0" encoding="utf-8"?>
<p:tagLst xmlns:p="http://schemas.openxmlformats.org/presentationml/2006/main">
  <p:tag name="KSO_WM_DIAGRAM_VIRTUALLY_FRAME" val="{&quot;height&quot;:379.35,&quot;left&quot;:66.45,&quot;top&quot;:124.3,&quot;width&quot;:823.55}"/>
</p:tagLst>
</file>

<file path=ppt/tags/tag23.xml><?xml version="1.0" encoding="utf-8"?>
<p:tagLst xmlns:p="http://schemas.openxmlformats.org/presentationml/2006/main">
  <p:tag name="KSO_WM_DIAGRAM_VIRTUALLY_FRAME" val="{&quot;height&quot;:379.35,&quot;left&quot;:66.45,&quot;top&quot;:124.3,&quot;width&quot;:823.55}"/>
</p:tagLst>
</file>

<file path=ppt/tags/tag24.xml><?xml version="1.0" encoding="utf-8"?>
<p:tagLst xmlns:p="http://schemas.openxmlformats.org/presentationml/2006/main">
  <p:tag name="KSO_WM_DIAGRAM_VIRTUALLY_FRAME" val="{&quot;height&quot;:379.35,&quot;left&quot;:66.45,&quot;top&quot;:124.3,&quot;width&quot;:823.55}"/>
</p:tagLst>
</file>

<file path=ppt/tags/tag25.xml><?xml version="1.0" encoding="utf-8"?>
<p:tagLst xmlns:p="http://schemas.openxmlformats.org/presentationml/2006/main">
  <p:tag name="KSO_WM_DIAGRAM_VIRTUALLY_FRAME" val="{&quot;height&quot;:379.35,&quot;left&quot;:66.45,&quot;top&quot;:124.3,&quot;width&quot;:823.55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WPS 演示</Application>
  <PresentationFormat>宽屏</PresentationFormat>
  <Paragraphs>66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1370</cp:revision>
  <dcterms:created xsi:type="dcterms:W3CDTF">2019-06-19T02:08:00Z</dcterms:created>
  <dcterms:modified xsi:type="dcterms:W3CDTF">2025-07-15T09:10:29Z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904DEFD8E0644EA89EC9CEAD33FA9F99_13</vt:lpwstr>
  </property>
</Properties>
</file>