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878" r:id="rId10"/>
    <p:sldId id="1323" r:id="rId11"/>
    <p:sldId id="1339" r:id="rId12"/>
    <p:sldId id="1338" r:id="rId13"/>
    <p:sldId id="1336" r:id="rId14"/>
    <p:sldId id="1337" r:id="rId15"/>
    <p:sldId id="1335" r:id="rId16"/>
    <p:sldId id="1333" r:id="rId17"/>
    <p:sldId id="1332" r:id="rId18"/>
    <p:sldId id="1330" r:id="rId19"/>
    <p:sldId id="1328" r:id="rId20"/>
    <p:sldId id="1184" r:id="rId21"/>
    <p:sldId id="1305" r:id="rId22"/>
    <p:sldId id="1217" r:id="rId23"/>
    <p:sldId id="1190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</p14:sldIdLst>
        </p14:section>
        <p14:section name="市场节奏" id="{D8B0A2C5-1F55-4F56-9B21-CF550DA541C3}">
          <p14:sldIdLst>
            <p14:sldId id="878"/>
            <p14:sldId id="1323"/>
            <p14:sldId id="1339"/>
            <p14:sldId id="1338"/>
            <p14:sldId id="1336"/>
            <p14:sldId id="1337"/>
            <p14:sldId id="1335"/>
            <p14:sldId id="1333"/>
            <p14:sldId id="1332"/>
            <p14:sldId id="1330"/>
            <p14:sldId id="1328"/>
            <p14:sldId id="1184"/>
            <p14:sldId id="1305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1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52.png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1126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控制仓位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心态调整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7415" y="1316990"/>
            <a:ext cx="2437765" cy="5010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65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160" y="4897120"/>
            <a:ext cx="3910965" cy="14884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368425"/>
            <a:ext cx="2517775" cy="4947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325" y="1630045"/>
            <a:ext cx="7703820" cy="4343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245" y="4396105"/>
            <a:ext cx="4245610" cy="14846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950" y="1376045"/>
            <a:ext cx="2579370" cy="4953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540" y="1578610"/>
            <a:ext cx="758126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485" y="3004185"/>
            <a:ext cx="4612640" cy="15430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3460" y="1392555"/>
            <a:ext cx="2512695" cy="4909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420" y="1578610"/>
            <a:ext cx="7406005" cy="44837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445000"/>
            <a:ext cx="4596130" cy="16173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730" y="1368425"/>
            <a:ext cx="2727960" cy="50012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630" y="1642110"/>
            <a:ext cx="7625080" cy="4330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820" y="5077460"/>
            <a:ext cx="4135755" cy="1292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29690"/>
            <a:ext cx="2595245" cy="5078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175" y="1578610"/>
            <a:ext cx="7600950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660" y="3164205"/>
            <a:ext cx="4184650" cy="14090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755" y="1377315"/>
            <a:ext cx="2461260" cy="49841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675" y="1578610"/>
            <a:ext cx="7831455" cy="4441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220" y="2793365"/>
            <a:ext cx="5502910" cy="18300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3445" y="1343025"/>
            <a:ext cx="2519045" cy="5047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551420" cy="43916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530" y="2624455"/>
            <a:ext cx="5001260" cy="19284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利君股份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博敏电子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亚星锚链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亿晶光电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-9%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兄弟科技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再升科技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金安国纪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+21%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森林包装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+35%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九鼎新材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7.9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7.10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拓日新能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+4%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跨境通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符合模式的个股：光大嘉宝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北方稀土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盛和资源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780" y="1578610"/>
            <a:ext cx="4937125" cy="43427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78610"/>
            <a:ext cx="5170805" cy="43421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155" y="1671320"/>
            <a:ext cx="8453755" cy="42792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070" y="1621790"/>
            <a:ext cx="5104130" cy="4286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880" y="1621790"/>
            <a:ext cx="4824095" cy="43802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2820" y="1578610"/>
            <a:ext cx="5137150" cy="45853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86205"/>
            <a:ext cx="2754630" cy="5012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40" y="1578610"/>
            <a:ext cx="7647940" cy="4445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560" y="4511040"/>
            <a:ext cx="4867275" cy="15125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8855" y="1578610"/>
            <a:ext cx="7832725" cy="44316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4287520"/>
            <a:ext cx="4751070" cy="16859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15" y="1377315"/>
            <a:ext cx="2463800" cy="503618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1105</Words>
  <Application>WPS 演示</Application>
  <PresentationFormat>宽屏</PresentationFormat>
  <Paragraphs>135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1421</cp:revision>
  <dcterms:created xsi:type="dcterms:W3CDTF">2019-06-19T02:08:00Z</dcterms:created>
  <dcterms:modified xsi:type="dcterms:W3CDTF">2025-07-15T00:40:41Z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0318FD9455AC4E35ACA871DFEC543340_13</vt:lpwstr>
  </property>
</Properties>
</file>