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868" r:id="rId3"/>
    <p:sldId id="877" r:id="rId5"/>
    <p:sldId id="869" r:id="rId6"/>
    <p:sldId id="1227" r:id="rId7"/>
    <p:sldId id="1559" r:id="rId8"/>
    <p:sldId id="1573" r:id="rId9"/>
    <p:sldId id="1347" r:id="rId10"/>
    <p:sldId id="1575" r:id="rId11"/>
    <p:sldId id="1583" r:id="rId12"/>
    <p:sldId id="1584" r:id="rId13"/>
    <p:sldId id="1579" r:id="rId14"/>
    <p:sldId id="1582" r:id="rId15"/>
    <p:sldId id="1577" r:id="rId16"/>
    <p:sldId id="1581" r:id="rId17"/>
    <p:sldId id="1580" r:id="rId18"/>
    <p:sldId id="1578" r:id="rId19"/>
    <p:sldId id="1576" r:id="rId20"/>
    <p:sldId id="1565" r:id="rId21"/>
    <p:sldId id="1566" r:id="rId22"/>
    <p:sldId id="1568" r:id="rId23"/>
    <p:sldId id="1541" r:id="rId24"/>
    <p:sldId id="1547" r:id="rId25"/>
    <p:sldId id="1546" r:id="rId26"/>
    <p:sldId id="1553" r:id="rId27"/>
    <p:sldId id="1554" r:id="rId28"/>
    <p:sldId id="1556" r:id="rId29"/>
    <p:sldId id="1557" r:id="rId30"/>
    <p:sldId id="1558" r:id="rId31"/>
    <p:sldId id="1571" r:id="rId32"/>
    <p:sldId id="878" r:id="rId33"/>
    <p:sldId id="1514" r:id="rId34"/>
    <p:sldId id="1555" r:id="rId35"/>
    <p:sldId id="1507" r:id="rId36"/>
    <p:sldId id="1426" r:id="rId37"/>
    <p:sldId id="1545" r:id="rId38"/>
    <p:sldId id="1355" r:id="rId39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73"/>
            <p14:sldId id="1347"/>
            <p14:sldId id="1575"/>
            <p14:sldId id="1583"/>
            <p14:sldId id="1584"/>
            <p14:sldId id="1579"/>
            <p14:sldId id="1582"/>
            <p14:sldId id="1577"/>
            <p14:sldId id="1581"/>
            <p14:sldId id="1580"/>
            <p14:sldId id="1578"/>
            <p14:sldId id="1576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28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2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861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外围动荡，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医药崛起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578610"/>
            <a:ext cx="4900295" cy="4787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1911350"/>
            <a:ext cx="5215255" cy="4121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" y="1758315"/>
            <a:ext cx="3622675" cy="4490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0" y="1758315"/>
            <a:ext cx="3594735" cy="4559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805" y="3074670"/>
            <a:ext cx="3032125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360" y="1683385"/>
            <a:ext cx="4085590" cy="4640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10" y="2999105"/>
            <a:ext cx="450532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" y="1703070"/>
            <a:ext cx="4439920" cy="4667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1703070"/>
            <a:ext cx="4835525" cy="46678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910" y="1795145"/>
            <a:ext cx="4914265" cy="4359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0" y="1795145"/>
            <a:ext cx="5124450" cy="4359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1648460"/>
            <a:ext cx="3388360" cy="4579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70" y="1649095"/>
            <a:ext cx="3865880" cy="4578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580" y="1648460"/>
            <a:ext cx="3204845" cy="4580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5405" y="1578610"/>
            <a:ext cx="4258310" cy="4792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95" y="1578610"/>
            <a:ext cx="4273550" cy="47923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1772920"/>
            <a:ext cx="4735830" cy="4259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30" y="1772920"/>
            <a:ext cx="5382260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2655" y="1578610"/>
            <a:ext cx="7806690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成仓，指数下降趋势中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160" y="1579245"/>
            <a:ext cx="4824730" cy="4504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65" y="1578610"/>
            <a:ext cx="476694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764665"/>
            <a:ext cx="5311140" cy="4105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5" y="2708910"/>
            <a:ext cx="450024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6760" y="1724660"/>
            <a:ext cx="5384800" cy="4079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1578610"/>
            <a:ext cx="3496945" cy="46818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40" y="1578610"/>
            <a:ext cx="3476625" cy="46818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8705" y="1735455"/>
            <a:ext cx="7514590" cy="4147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0" y="1578610"/>
            <a:ext cx="3987165" cy="47732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290771" y="56508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b="1">
                <a:solidFill>
                  <a:srgbClr val="FF0000"/>
                </a:solidFill>
              </a:rPr>
              <a:t>手机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相关个股：东山精密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中兴通讯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鹏鼎控股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0995" y="1691640"/>
            <a:ext cx="4417060" cy="4551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235" y="2209800"/>
            <a:ext cx="4915535" cy="37433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WPS 演示</Application>
  <PresentationFormat>宽屏</PresentationFormat>
  <Paragraphs>267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1644</cp:revision>
  <dcterms:created xsi:type="dcterms:W3CDTF">2019-06-19T02:08:00Z</dcterms:created>
  <dcterms:modified xsi:type="dcterms:W3CDTF">2026-07-16T00:57:36Z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7C1F7826949944CAB1B2C93D33FCEC7D_13</vt:lpwstr>
  </property>
</Properties>
</file>